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71" r:id="rId6"/>
    <p:sldId id="269" r:id="rId7"/>
    <p:sldId id="264" r:id="rId8"/>
    <p:sldId id="450" r:id="rId9"/>
    <p:sldId id="453" r:id="rId10"/>
    <p:sldId id="454" r:id="rId11"/>
    <p:sldId id="259" r:id="rId12"/>
    <p:sldId id="266" r:id="rId13"/>
    <p:sldId id="268" r:id="rId14"/>
    <p:sldId id="497" r:id="rId15"/>
    <p:sldId id="492" r:id="rId16"/>
    <p:sldId id="262" r:id="rId17"/>
    <p:sldId id="263" r:id="rId18"/>
    <p:sldId id="265" r:id="rId19"/>
    <p:sldId id="493" r:id="rId20"/>
    <p:sldId id="491" r:id="rId21"/>
    <p:sldId id="489" r:id="rId22"/>
    <p:sldId id="490" r:id="rId23"/>
    <p:sldId id="273" r:id="rId24"/>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6C03B8-BAB0-4379-BBBC-1263F2D612E6}" v="8" dt="2021-03-10T10:47:52.15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85"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e364d0b9-009e-4116-b78a-a86aed516e71" providerId="ADAL" clId="{846C03B8-BAB0-4379-BBBC-1263F2D612E6}"/>
    <pc:docChg chg="undo custSel addSld delSld modSld">
      <pc:chgData name="Stijn Weijermars" userId="e364d0b9-009e-4116-b78a-a86aed516e71" providerId="ADAL" clId="{846C03B8-BAB0-4379-BBBC-1263F2D612E6}" dt="2021-03-10T10:58:28.327" v="862" actId="14100"/>
      <pc:docMkLst>
        <pc:docMk/>
      </pc:docMkLst>
      <pc:sldChg chg="modSp mod">
        <pc:chgData name="Stijn Weijermars" userId="e364d0b9-009e-4116-b78a-a86aed516e71" providerId="ADAL" clId="{846C03B8-BAB0-4379-BBBC-1263F2D612E6}" dt="2021-03-10T10:10:34.584" v="12" actId="20577"/>
        <pc:sldMkLst>
          <pc:docMk/>
          <pc:sldMk cId="4240300181" sldId="256"/>
        </pc:sldMkLst>
        <pc:spChg chg="mod">
          <ac:chgData name="Stijn Weijermars" userId="e364d0b9-009e-4116-b78a-a86aed516e71" providerId="ADAL" clId="{846C03B8-BAB0-4379-BBBC-1263F2D612E6}" dt="2021-03-10T10:10:34.584" v="12" actId="20577"/>
          <ac:spMkLst>
            <pc:docMk/>
            <pc:sldMk cId="4240300181" sldId="256"/>
            <ac:spMk id="2" creationId="{3B296D55-1953-4749-80CF-3008E774BA24}"/>
          </ac:spMkLst>
        </pc:spChg>
      </pc:sldChg>
      <pc:sldChg chg="del">
        <pc:chgData name="Stijn Weijermars" userId="e364d0b9-009e-4116-b78a-a86aed516e71" providerId="ADAL" clId="{846C03B8-BAB0-4379-BBBC-1263F2D612E6}" dt="2021-03-10T10:10:40.236" v="13" actId="47"/>
        <pc:sldMkLst>
          <pc:docMk/>
          <pc:sldMk cId="1900244631" sldId="258"/>
        </pc:sldMkLst>
      </pc:sldChg>
      <pc:sldChg chg="del">
        <pc:chgData name="Stijn Weijermars" userId="e364d0b9-009e-4116-b78a-a86aed516e71" providerId="ADAL" clId="{846C03B8-BAB0-4379-BBBC-1263F2D612E6}" dt="2021-03-10T10:45:02.815" v="804" actId="47"/>
        <pc:sldMkLst>
          <pc:docMk/>
          <pc:sldMk cId="3401604664" sldId="260"/>
        </pc:sldMkLst>
      </pc:sldChg>
      <pc:sldChg chg="delSp modSp mod">
        <pc:chgData name="Stijn Weijermars" userId="e364d0b9-009e-4116-b78a-a86aed516e71" providerId="ADAL" clId="{846C03B8-BAB0-4379-BBBC-1263F2D612E6}" dt="2021-03-10T10:44:22.022" v="803" actId="122"/>
        <pc:sldMkLst>
          <pc:docMk/>
          <pc:sldMk cId="1358881916" sldId="264"/>
        </pc:sldMkLst>
        <pc:spChg chg="del">
          <ac:chgData name="Stijn Weijermars" userId="e364d0b9-009e-4116-b78a-a86aed516e71" providerId="ADAL" clId="{846C03B8-BAB0-4379-BBBC-1263F2D612E6}" dt="2021-03-10T10:30:45.053" v="673" actId="478"/>
          <ac:spMkLst>
            <pc:docMk/>
            <pc:sldMk cId="1358881916" sldId="264"/>
            <ac:spMk id="2" creationId="{58DE83E9-FB66-42F1-975D-95C50C4D1744}"/>
          </ac:spMkLst>
        </pc:spChg>
        <pc:spChg chg="mod">
          <ac:chgData name="Stijn Weijermars" userId="e364d0b9-009e-4116-b78a-a86aed516e71" providerId="ADAL" clId="{846C03B8-BAB0-4379-BBBC-1263F2D612E6}" dt="2021-03-10T10:44:22.022" v="803" actId="122"/>
          <ac:spMkLst>
            <pc:docMk/>
            <pc:sldMk cId="1358881916" sldId="264"/>
            <ac:spMk id="3" creationId="{A3FF2102-F4FE-46A3-A109-696755D925F6}"/>
          </ac:spMkLst>
        </pc:spChg>
      </pc:sldChg>
      <pc:sldChg chg="modSp mod">
        <pc:chgData name="Stijn Weijermars" userId="e364d0b9-009e-4116-b78a-a86aed516e71" providerId="ADAL" clId="{846C03B8-BAB0-4379-BBBC-1263F2D612E6}" dt="2021-03-10T10:38:35.072" v="739" actId="207"/>
        <pc:sldMkLst>
          <pc:docMk/>
          <pc:sldMk cId="661326676" sldId="265"/>
        </pc:sldMkLst>
        <pc:spChg chg="mod">
          <ac:chgData name="Stijn Weijermars" userId="e364d0b9-009e-4116-b78a-a86aed516e71" providerId="ADAL" clId="{846C03B8-BAB0-4379-BBBC-1263F2D612E6}" dt="2021-03-10T10:38:35.072" v="739" actId="207"/>
          <ac:spMkLst>
            <pc:docMk/>
            <pc:sldMk cId="661326676" sldId="265"/>
            <ac:spMk id="3" creationId="{063A042C-1428-4B53-B182-41084EBE7E35}"/>
          </ac:spMkLst>
        </pc:spChg>
      </pc:sldChg>
      <pc:sldChg chg="del">
        <pc:chgData name="Stijn Weijermars" userId="e364d0b9-009e-4116-b78a-a86aed516e71" providerId="ADAL" clId="{846C03B8-BAB0-4379-BBBC-1263F2D612E6}" dt="2021-03-10T10:43:22.257" v="746" actId="2696"/>
        <pc:sldMkLst>
          <pc:docMk/>
          <pc:sldMk cId="1267776426" sldId="267"/>
        </pc:sldMkLst>
      </pc:sldChg>
      <pc:sldChg chg="delSp">
        <pc:chgData name="Stijn Weijermars" userId="e364d0b9-009e-4116-b78a-a86aed516e71" providerId="ADAL" clId="{846C03B8-BAB0-4379-BBBC-1263F2D612E6}" dt="2021-03-10T10:47:18.018" v="850"/>
        <pc:sldMkLst>
          <pc:docMk/>
          <pc:sldMk cId="515093290" sldId="268"/>
        </pc:sldMkLst>
        <pc:picChg chg="del">
          <ac:chgData name="Stijn Weijermars" userId="e364d0b9-009e-4116-b78a-a86aed516e71" providerId="ADAL" clId="{846C03B8-BAB0-4379-BBBC-1263F2D612E6}" dt="2021-03-10T10:47:18.018" v="850"/>
          <ac:picMkLst>
            <pc:docMk/>
            <pc:sldMk cId="515093290" sldId="268"/>
            <ac:picMk id="4" creationId="{987A4AA4-140B-426C-854E-CAFE4697BC29}"/>
          </ac:picMkLst>
        </pc:picChg>
      </pc:sldChg>
      <pc:sldChg chg="addSp delSp modSp mod">
        <pc:chgData name="Stijn Weijermars" userId="e364d0b9-009e-4116-b78a-a86aed516e71" providerId="ADAL" clId="{846C03B8-BAB0-4379-BBBC-1263F2D612E6}" dt="2021-03-10T10:30:08.517" v="626" actId="20577"/>
        <pc:sldMkLst>
          <pc:docMk/>
          <pc:sldMk cId="1810441982" sldId="269"/>
        </pc:sldMkLst>
        <pc:spChg chg="mod">
          <ac:chgData name="Stijn Weijermars" userId="e364d0b9-009e-4116-b78a-a86aed516e71" providerId="ADAL" clId="{846C03B8-BAB0-4379-BBBC-1263F2D612E6}" dt="2021-03-10T10:30:08.517" v="626" actId="20577"/>
          <ac:spMkLst>
            <pc:docMk/>
            <pc:sldMk cId="1810441982" sldId="269"/>
            <ac:spMk id="2" creationId="{236B23D8-6C44-44D3-A775-F61BF48BEB28}"/>
          </ac:spMkLst>
        </pc:spChg>
        <pc:spChg chg="mod">
          <ac:chgData name="Stijn Weijermars" userId="e364d0b9-009e-4116-b78a-a86aed516e71" providerId="ADAL" clId="{846C03B8-BAB0-4379-BBBC-1263F2D612E6}" dt="2021-03-10T10:30:00.255" v="624" actId="5793"/>
          <ac:spMkLst>
            <pc:docMk/>
            <pc:sldMk cId="1810441982" sldId="269"/>
            <ac:spMk id="3" creationId="{E9EDEDBD-AD47-44A0-8475-4A6DCC552700}"/>
          </ac:spMkLst>
        </pc:spChg>
        <pc:graphicFrameChg chg="del modGraphic">
          <ac:chgData name="Stijn Weijermars" userId="e364d0b9-009e-4116-b78a-a86aed516e71" providerId="ADAL" clId="{846C03B8-BAB0-4379-BBBC-1263F2D612E6}" dt="2021-03-10T10:11:38.577" v="15" actId="478"/>
          <ac:graphicFrameMkLst>
            <pc:docMk/>
            <pc:sldMk cId="1810441982" sldId="269"/>
            <ac:graphicFrameMk id="6" creationId="{E6D3A78F-3055-4C57-A74E-1842709EE93E}"/>
          </ac:graphicFrameMkLst>
        </pc:graphicFrameChg>
        <pc:picChg chg="add mod">
          <ac:chgData name="Stijn Weijermars" userId="e364d0b9-009e-4116-b78a-a86aed516e71" providerId="ADAL" clId="{846C03B8-BAB0-4379-BBBC-1263F2D612E6}" dt="2021-03-10T10:29:58.152" v="622" actId="1076"/>
          <ac:picMkLst>
            <pc:docMk/>
            <pc:sldMk cId="1810441982" sldId="269"/>
            <ac:picMk id="5" creationId="{FABF11D4-E8A9-4651-9A02-304866C19340}"/>
          </ac:picMkLst>
        </pc:picChg>
      </pc:sldChg>
      <pc:sldChg chg="addSp delSp modSp mod">
        <pc:chgData name="Stijn Weijermars" userId="e364d0b9-009e-4116-b78a-a86aed516e71" providerId="ADAL" clId="{846C03B8-BAB0-4379-BBBC-1263F2D612E6}" dt="2021-03-10T10:58:28.327" v="862" actId="14100"/>
        <pc:sldMkLst>
          <pc:docMk/>
          <pc:sldMk cId="3451685519" sldId="271"/>
        </pc:sldMkLst>
        <pc:spChg chg="add mod">
          <ac:chgData name="Stijn Weijermars" userId="e364d0b9-009e-4116-b78a-a86aed516e71" providerId="ADAL" clId="{846C03B8-BAB0-4379-BBBC-1263F2D612E6}" dt="2021-03-10T10:58:15.274" v="860" actId="478"/>
          <ac:spMkLst>
            <pc:docMk/>
            <pc:sldMk cId="3451685519" sldId="271"/>
            <ac:spMk id="7" creationId="{3411AE88-D86D-4BC6-962A-1311944626B5}"/>
          </ac:spMkLst>
        </pc:spChg>
        <pc:picChg chg="add mod">
          <ac:chgData name="Stijn Weijermars" userId="e364d0b9-009e-4116-b78a-a86aed516e71" providerId="ADAL" clId="{846C03B8-BAB0-4379-BBBC-1263F2D612E6}" dt="2021-03-10T10:58:28.327" v="862" actId="14100"/>
          <ac:picMkLst>
            <pc:docMk/>
            <pc:sldMk cId="3451685519" sldId="271"/>
            <ac:picMk id="4" creationId="{461E09D3-3F79-457D-81DE-0D4706777798}"/>
          </ac:picMkLst>
        </pc:picChg>
        <pc:picChg chg="del">
          <ac:chgData name="Stijn Weijermars" userId="e364d0b9-009e-4116-b78a-a86aed516e71" providerId="ADAL" clId="{846C03B8-BAB0-4379-BBBC-1263F2D612E6}" dt="2021-03-10T10:58:15.274" v="860" actId="478"/>
          <ac:picMkLst>
            <pc:docMk/>
            <pc:sldMk cId="3451685519" sldId="271"/>
            <ac:picMk id="5" creationId="{DD067B30-84F4-4A84-987E-02CD02B3878D}"/>
          </ac:picMkLst>
        </pc:picChg>
      </pc:sldChg>
      <pc:sldChg chg="del">
        <pc:chgData name="Stijn Weijermars" userId="e364d0b9-009e-4116-b78a-a86aed516e71" providerId="ADAL" clId="{846C03B8-BAB0-4379-BBBC-1263F2D612E6}" dt="2021-03-10T10:21:31.776" v="16" actId="47"/>
        <pc:sldMkLst>
          <pc:docMk/>
          <pc:sldMk cId="3573678417" sldId="273"/>
        </pc:sldMkLst>
      </pc:sldChg>
      <pc:sldChg chg="del">
        <pc:chgData name="Stijn Weijermars" userId="e364d0b9-009e-4116-b78a-a86aed516e71" providerId="ADAL" clId="{846C03B8-BAB0-4379-BBBC-1263F2D612E6}" dt="2021-03-10T10:22:22.302" v="18" actId="47"/>
        <pc:sldMkLst>
          <pc:docMk/>
          <pc:sldMk cId="1477501709" sldId="275"/>
        </pc:sldMkLst>
      </pc:sldChg>
      <pc:sldChg chg="del">
        <pc:chgData name="Stijn Weijermars" userId="e364d0b9-009e-4116-b78a-a86aed516e71" providerId="ADAL" clId="{846C03B8-BAB0-4379-BBBC-1263F2D612E6}" dt="2021-03-10T10:22:10.139" v="17" actId="47"/>
        <pc:sldMkLst>
          <pc:docMk/>
          <pc:sldMk cId="408326026" sldId="488"/>
        </pc:sldMkLst>
      </pc:sldChg>
      <pc:sldChg chg="modSp mod">
        <pc:chgData name="Stijn Weijermars" userId="e364d0b9-009e-4116-b78a-a86aed516e71" providerId="ADAL" clId="{846C03B8-BAB0-4379-BBBC-1263F2D612E6}" dt="2021-03-10T10:45:41.279" v="845" actId="20577"/>
        <pc:sldMkLst>
          <pc:docMk/>
          <pc:sldMk cId="1923271915" sldId="489"/>
        </pc:sldMkLst>
        <pc:spChg chg="mod">
          <ac:chgData name="Stijn Weijermars" userId="e364d0b9-009e-4116-b78a-a86aed516e71" providerId="ADAL" clId="{846C03B8-BAB0-4379-BBBC-1263F2D612E6}" dt="2021-03-10T10:45:41.279" v="845" actId="20577"/>
          <ac:spMkLst>
            <pc:docMk/>
            <pc:sldMk cId="1923271915" sldId="489"/>
            <ac:spMk id="2" creationId="{CEE58079-DCE0-42BE-B250-6EB526B118D9}"/>
          </ac:spMkLst>
        </pc:spChg>
      </pc:sldChg>
      <pc:sldChg chg="addSp delSp modSp mod">
        <pc:chgData name="Stijn Weijermars" userId="e364d0b9-009e-4116-b78a-a86aed516e71" providerId="ADAL" clId="{846C03B8-BAB0-4379-BBBC-1263F2D612E6}" dt="2021-03-10T10:26:15.252" v="615" actId="20577"/>
        <pc:sldMkLst>
          <pc:docMk/>
          <pc:sldMk cId="2592807079" sldId="491"/>
        </pc:sldMkLst>
        <pc:spChg chg="mod">
          <ac:chgData name="Stijn Weijermars" userId="e364d0b9-009e-4116-b78a-a86aed516e71" providerId="ADAL" clId="{846C03B8-BAB0-4379-BBBC-1263F2D612E6}" dt="2021-03-10T10:26:15.252" v="615" actId="20577"/>
          <ac:spMkLst>
            <pc:docMk/>
            <pc:sldMk cId="2592807079" sldId="491"/>
            <ac:spMk id="3" creationId="{9A55CE7E-013D-4B33-A106-DE64738C2EAA}"/>
          </ac:spMkLst>
        </pc:spChg>
        <pc:spChg chg="add del mod">
          <ac:chgData name="Stijn Weijermars" userId="e364d0b9-009e-4116-b78a-a86aed516e71" providerId="ADAL" clId="{846C03B8-BAB0-4379-BBBC-1263F2D612E6}" dt="2021-03-10T10:22:45.007" v="20" actId="478"/>
          <ac:spMkLst>
            <pc:docMk/>
            <pc:sldMk cId="2592807079" sldId="491"/>
            <ac:spMk id="6" creationId="{D366EA77-D489-4D7A-A385-41C16D714FBE}"/>
          </ac:spMkLst>
        </pc:spChg>
        <pc:picChg chg="del">
          <ac:chgData name="Stijn Weijermars" userId="e364d0b9-009e-4116-b78a-a86aed516e71" providerId="ADAL" clId="{846C03B8-BAB0-4379-BBBC-1263F2D612E6}" dt="2021-03-10T10:22:42.225" v="19" actId="478"/>
          <ac:picMkLst>
            <pc:docMk/>
            <pc:sldMk cId="2592807079" sldId="491"/>
            <ac:picMk id="4" creationId="{4DD4AABB-0827-4167-AAC8-F7037177FE59}"/>
          </ac:picMkLst>
        </pc:picChg>
      </pc:sldChg>
      <pc:sldChg chg="delSp modSp new mod">
        <pc:chgData name="Stijn Weijermars" userId="e364d0b9-009e-4116-b78a-a86aed516e71" providerId="ADAL" clId="{846C03B8-BAB0-4379-BBBC-1263F2D612E6}" dt="2021-03-10T10:48:51.024" v="858" actId="1076"/>
        <pc:sldMkLst>
          <pc:docMk/>
          <pc:sldMk cId="1251119990" sldId="492"/>
        </pc:sldMkLst>
        <pc:spChg chg="mod">
          <ac:chgData name="Stijn Weijermars" userId="e364d0b9-009e-4116-b78a-a86aed516e71" providerId="ADAL" clId="{846C03B8-BAB0-4379-BBBC-1263F2D612E6}" dt="2021-03-10T10:48:51.024" v="858" actId="1076"/>
          <ac:spMkLst>
            <pc:docMk/>
            <pc:sldMk cId="1251119990" sldId="492"/>
            <ac:spMk id="2" creationId="{DA2BDC14-F496-4EFD-9880-10D2CF6FEFF2}"/>
          </ac:spMkLst>
        </pc:spChg>
        <pc:spChg chg="del">
          <ac:chgData name="Stijn Weijermars" userId="e364d0b9-009e-4116-b78a-a86aed516e71" providerId="ADAL" clId="{846C03B8-BAB0-4379-BBBC-1263F2D612E6}" dt="2021-03-10T10:37:45.374" v="736" actId="478"/>
          <ac:spMkLst>
            <pc:docMk/>
            <pc:sldMk cId="1251119990" sldId="492"/>
            <ac:spMk id="3" creationId="{2A8A6FF6-161D-446A-B3F6-E40AB0CA8987}"/>
          </ac:spMkLst>
        </pc:spChg>
      </pc:sldChg>
      <pc:sldChg chg="addSp delSp modSp new mod">
        <pc:chgData name="Stijn Weijermars" userId="e364d0b9-009e-4116-b78a-a86aed516e71" providerId="ADAL" clId="{846C03B8-BAB0-4379-BBBC-1263F2D612E6}" dt="2021-03-10T10:42:44.748" v="745" actId="1076"/>
        <pc:sldMkLst>
          <pc:docMk/>
          <pc:sldMk cId="1735959608" sldId="493"/>
        </pc:sldMkLst>
        <pc:spChg chg="del">
          <ac:chgData name="Stijn Weijermars" userId="e364d0b9-009e-4116-b78a-a86aed516e71" providerId="ADAL" clId="{846C03B8-BAB0-4379-BBBC-1263F2D612E6}" dt="2021-03-10T10:42:36.373" v="742" actId="478"/>
          <ac:spMkLst>
            <pc:docMk/>
            <pc:sldMk cId="1735959608" sldId="493"/>
            <ac:spMk id="2" creationId="{E4F11A05-28B4-454B-9426-AF762DBC3D97}"/>
          </ac:spMkLst>
        </pc:spChg>
        <pc:spChg chg="del">
          <ac:chgData name="Stijn Weijermars" userId="e364d0b9-009e-4116-b78a-a86aed516e71" providerId="ADAL" clId="{846C03B8-BAB0-4379-BBBC-1263F2D612E6}" dt="2021-03-10T10:42:29.551" v="741"/>
          <ac:spMkLst>
            <pc:docMk/>
            <pc:sldMk cId="1735959608" sldId="493"/>
            <ac:spMk id="3" creationId="{544910BA-7E45-4612-9AD3-66C27EEE9732}"/>
          </ac:spMkLst>
        </pc:spChg>
        <pc:picChg chg="add mod">
          <ac:chgData name="Stijn Weijermars" userId="e364d0b9-009e-4116-b78a-a86aed516e71" providerId="ADAL" clId="{846C03B8-BAB0-4379-BBBC-1263F2D612E6}" dt="2021-03-10T10:42:44.748" v="745" actId="1076"/>
          <ac:picMkLst>
            <pc:docMk/>
            <pc:sldMk cId="1735959608" sldId="493"/>
            <ac:picMk id="4" creationId="{24FF8775-648A-43EB-9C4F-7C17D8F8DB10}"/>
          </ac:picMkLst>
        </pc:picChg>
      </pc:sldChg>
      <pc:sldChg chg="new add del">
        <pc:chgData name="Stijn Weijermars" userId="e364d0b9-009e-4116-b78a-a86aed516e71" providerId="ADAL" clId="{846C03B8-BAB0-4379-BBBC-1263F2D612E6}" dt="2021-03-10T10:48:08.046" v="853" actId="47"/>
        <pc:sldMkLst>
          <pc:docMk/>
          <pc:sldMk cId="3241090488" sldId="494"/>
        </pc:sldMkLst>
      </pc:sldChg>
      <pc:sldChg chg="modSp del mod">
        <pc:chgData name="Stijn Weijermars" userId="e364d0b9-009e-4116-b78a-a86aed516e71" providerId="ADAL" clId="{846C03B8-BAB0-4379-BBBC-1263F2D612E6}" dt="2021-03-10T10:48:10.434" v="855" actId="47"/>
        <pc:sldMkLst>
          <pc:docMk/>
          <pc:sldMk cId="4290395383" sldId="495"/>
        </pc:sldMkLst>
        <pc:spChg chg="mod">
          <ac:chgData name="Stijn Weijermars" userId="e364d0b9-009e-4116-b78a-a86aed516e71" providerId="ADAL" clId="{846C03B8-BAB0-4379-BBBC-1263F2D612E6}" dt="2021-03-10T10:47:00.229" v="847" actId="27636"/>
          <ac:spMkLst>
            <pc:docMk/>
            <pc:sldMk cId="4290395383" sldId="495"/>
            <ac:spMk id="3" creationId="{DFF70B2D-971E-4784-B524-26FC0BF68063}"/>
          </ac:spMkLst>
        </pc:spChg>
      </pc:sldChg>
      <pc:sldChg chg="modSp del mod">
        <pc:chgData name="Stijn Weijermars" userId="e364d0b9-009e-4116-b78a-a86aed516e71" providerId="ADAL" clId="{846C03B8-BAB0-4379-BBBC-1263F2D612E6}" dt="2021-03-10T10:48:08.978" v="854" actId="47"/>
        <pc:sldMkLst>
          <pc:docMk/>
          <pc:sldMk cId="1749163829" sldId="496"/>
        </pc:sldMkLst>
        <pc:spChg chg="mod">
          <ac:chgData name="Stijn Weijermars" userId="e364d0b9-009e-4116-b78a-a86aed516e71" providerId="ADAL" clId="{846C03B8-BAB0-4379-BBBC-1263F2D612E6}" dt="2021-03-10T10:47:22.894" v="851" actId="27636"/>
          <ac:spMkLst>
            <pc:docMk/>
            <pc:sldMk cId="1749163829" sldId="496"/>
            <ac:spMk id="3" creationId="{DFF70B2D-971E-4784-B524-26FC0BF68063}"/>
          </ac:spMkLst>
        </pc:spChg>
      </pc:sldChg>
      <pc:sldChg chg="modSp mod">
        <pc:chgData name="Stijn Weijermars" userId="e364d0b9-009e-4116-b78a-a86aed516e71" providerId="ADAL" clId="{846C03B8-BAB0-4379-BBBC-1263F2D612E6}" dt="2021-03-10T10:48:32.414" v="857" actId="207"/>
        <pc:sldMkLst>
          <pc:docMk/>
          <pc:sldMk cId="3004577571" sldId="497"/>
        </pc:sldMkLst>
        <pc:spChg chg="mod">
          <ac:chgData name="Stijn Weijermars" userId="e364d0b9-009e-4116-b78a-a86aed516e71" providerId="ADAL" clId="{846C03B8-BAB0-4379-BBBC-1263F2D612E6}" dt="2021-03-10T10:48:32.414" v="857" actId="207"/>
          <ac:spMkLst>
            <pc:docMk/>
            <pc:sldMk cId="3004577571" sldId="497"/>
            <ac:spMk id="3" creationId="{DFF70B2D-971E-4784-B524-26FC0BF6806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A6C2F-71A4-2246-906C-51425635EA95}" type="datetimeFigureOut">
              <a:rPr lang="nl-NL" smtClean="0"/>
              <a:t>10-3-2021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894D4-A8BA-FA47-B1ED-6FE1629D7F1D}" type="slidenum">
              <a:rPr lang="nl-NL" smtClean="0"/>
              <a:t>‹nr.›</a:t>
            </a:fld>
            <a:endParaRPr lang="nl-NL"/>
          </a:p>
        </p:txBody>
      </p:sp>
    </p:spTree>
    <p:extLst>
      <p:ext uri="{BB962C8B-B14F-4D97-AF65-F5344CB8AC3E}">
        <p14:creationId xmlns:p14="http://schemas.microsoft.com/office/powerpoint/2010/main" val="194477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Landschap: Het maatschappelijke denken en voelen, gemeenschappelijke zorgen, het overheersende beeld van wat goed en fout is. In de context van de energietransitie: zorgen over klimaatverandering (bv. weerspiegeld in het akkoord van Parijs) of het beeld dat we van fossiele brandstoffen af moeten.</a:t>
            </a:r>
          </a:p>
          <a:p>
            <a:endParaRPr lang="nl-NL"/>
          </a:p>
          <a:p>
            <a:r>
              <a:rPr lang="nl-NL"/>
              <a:t>Regime: Het bestaande systeem, technisch en qua machtsverhoudingen  met een grote rol voor grote bedrijven maar ook voor consumenten en hun huidige voorkeuren en gedrag. In dit geval betreft het de rol van oliemaatschappijen en energiebedrijven, bedrijven die concurrentiepositie bewaken, consumenten die (goedkope) energie willen blijven benutten en nationale belangen.</a:t>
            </a:r>
          </a:p>
          <a:p>
            <a:endParaRPr lang="nl-NL"/>
          </a:p>
          <a:p>
            <a:r>
              <a:rPr lang="nl-NL"/>
              <a:t>Niches: Het niveau van de nieuwe vindingen en ideeën, van de koplopers die met nieuwe technologieën komen, maar alles nog op beperkte schaal. De initiatiefnemers van de eerste toepassingen van CO2-arme en energiezuinige, maar vaak nog relatief dure technieken.</a:t>
            </a:r>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13</a:t>
            </a:fld>
            <a:endParaRPr lang="nl-NL"/>
          </a:p>
        </p:txBody>
      </p:sp>
    </p:spTree>
    <p:extLst>
      <p:ext uri="{BB962C8B-B14F-4D97-AF65-F5344CB8AC3E}">
        <p14:creationId xmlns:p14="http://schemas.microsoft.com/office/powerpoint/2010/main" val="3217753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20</a:t>
            </a:fld>
            <a:endParaRPr lang="nl-NL"/>
          </a:p>
        </p:txBody>
      </p:sp>
    </p:spTree>
    <p:extLst>
      <p:ext uri="{BB962C8B-B14F-4D97-AF65-F5344CB8AC3E}">
        <p14:creationId xmlns:p14="http://schemas.microsoft.com/office/powerpoint/2010/main" val="3528682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1"/>
            <a:ext cx="7772400" cy="1102519"/>
          </a:xfrm>
        </p:spPr>
        <p:txBody>
          <a:bodyPr>
            <a:normAutofit/>
          </a:bodyPr>
          <a:lstStyle>
            <a:lvl1pPr>
              <a:defRPr sz="21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371600" y="2914650"/>
            <a:ext cx="6400800" cy="1314450"/>
          </a:xfrm>
        </p:spPr>
        <p:txBody>
          <a:bodyPr>
            <a:normAutofit/>
          </a:bodyPr>
          <a:lstStyle>
            <a:lvl1pPr marL="0" indent="0" algn="ctr">
              <a:buNone/>
              <a:defRPr sz="1350">
                <a:solidFill>
                  <a:schemeClr val="tx1">
                    <a:tint val="75000"/>
                  </a:schemeClr>
                </a:solidFill>
                <a:latin typeface="Arial" pitchFamily="34"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249492"/>
            <a:ext cx="6645424" cy="486054"/>
          </a:xfrm>
        </p:spPr>
        <p:txBody>
          <a:bodyPr>
            <a:noAutofit/>
          </a:bodyPr>
          <a:lstStyle>
            <a:lvl1pPr algn="r">
              <a:defRPr sz="21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051720" y="897565"/>
            <a:ext cx="6635080" cy="3697058"/>
          </a:xfrm>
        </p:spPr>
        <p:txBody>
          <a:bodyPr>
            <a:normAutofit/>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normAutofit/>
          </a:bodyPr>
          <a:lstStyle>
            <a:lvl1pPr algn="l">
              <a:defRPr sz="27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latin typeface="Arial" pitchFamily="34" charset="0"/>
                <a:cs typeface="Arial"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457200" y="1200151"/>
            <a:ext cx="4038600" cy="3394472"/>
          </a:xfrm>
        </p:spPr>
        <p:txBody>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200151"/>
            <a:ext cx="4038600" cy="3394472"/>
          </a:xfrm>
        </p:spPr>
        <p:txBody>
          <a:bodyPr/>
          <a:lstStyle>
            <a:lvl1pPr>
              <a:defRPr sz="2100">
                <a:latin typeface="Arial" pitchFamily="34" charset="0"/>
                <a:cs typeface="Arial" pitchFamily="34" charset="0"/>
              </a:defRPr>
            </a:lvl1pPr>
            <a:lvl2pPr>
              <a:defRPr sz="1800">
                <a:latin typeface="Arial" pitchFamily="34" charset="0"/>
                <a:cs typeface="Arial" pitchFamily="34" charset="0"/>
              </a:defRPr>
            </a:lvl2pPr>
            <a:lvl3pPr>
              <a:defRPr sz="1500">
                <a:latin typeface="Arial" pitchFamily="34" charset="0"/>
                <a:cs typeface="Arial" pitchFamily="34" charset="0"/>
              </a:defRPr>
            </a:lvl3pPr>
            <a:lvl4pPr>
              <a:defRPr sz="1350">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1800" b="1">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457200" y="1631156"/>
            <a:ext cx="4040188" cy="2963466"/>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0" y="1151335"/>
            <a:ext cx="4041775" cy="479822"/>
          </a:xfrm>
        </p:spPr>
        <p:txBody>
          <a:bodyPr anchor="b"/>
          <a:lstStyle>
            <a:lvl1pPr marL="0" indent="0">
              <a:buNone/>
              <a:defRPr sz="1800" b="1">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645030" y="1631156"/>
            <a:ext cx="4041775" cy="2963466"/>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10-3-2021</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10-3-2021</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5" y="204787"/>
            <a:ext cx="3008313" cy="871538"/>
          </a:xfrm>
        </p:spPr>
        <p:txBody>
          <a:bodyPr anchor="b"/>
          <a:lstStyle>
            <a:lvl1pPr algn="l">
              <a:defRPr sz="15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04790"/>
            <a:ext cx="5111750" cy="4389835"/>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5" y="1076328"/>
            <a:ext cx="3008313" cy="3518297"/>
          </a:xfrm>
        </p:spPr>
        <p:txBody>
          <a:bodyPr/>
          <a:lstStyle>
            <a:lvl1pPr marL="0" indent="0">
              <a:buNone/>
              <a:defRPr sz="1050">
                <a:latin typeface="Arial" panose="020B0604020202020204" pitchFamily="34" charset="0"/>
                <a:cs typeface="Arial" panose="020B0604020202020204" pitchFamily="34"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Tekststijl van het model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15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2400">
                <a:latin typeface="Arial" panose="020B0604020202020204" pitchFamily="34" charset="0"/>
                <a:cs typeface="Arial" panose="020B0604020202020204"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4025505"/>
            <a:ext cx="5486400" cy="603647"/>
          </a:xfrm>
        </p:spPr>
        <p:txBody>
          <a:bodyPr/>
          <a:lstStyle>
            <a:lvl1pPr marL="0" indent="0">
              <a:buNone/>
              <a:defRPr sz="1050">
                <a:latin typeface="Arial" panose="020B0604020202020204" pitchFamily="34" charset="0"/>
                <a:cs typeface="Arial" panose="020B0604020202020204" pitchFamily="34"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Tekststijl van het model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10-3-2021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DFED390-F77C-4CDE-BB93-EE6416285244}" type="datetimeFigureOut">
              <a:rPr lang="nl-NL" smtClean="0"/>
              <a:t>10-3-2021</a:t>
            </a:fld>
            <a:endParaRPr lang="nl-NL"/>
          </a:p>
        </p:txBody>
      </p:sp>
      <p:sp>
        <p:nvSpPr>
          <p:cNvPr id="5" name="Tijdelijke aanduiding voor voettekst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53308CA-A037-474B-AA6E-6C7C048F3532}" type="slidenum">
              <a:rPr lang="nl-NL" smtClean="0"/>
              <a:t>‹nr.›</a:t>
            </a:fld>
            <a:endParaRPr lang="nl-NL"/>
          </a:p>
        </p:txBody>
      </p:sp>
      <p:pic>
        <p:nvPicPr>
          <p:cNvPr id="8" name="Afbeelding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14" y="516"/>
            <a:ext cx="9142172" cy="5142472"/>
          </a:xfrm>
          <a:prstGeom prst="rect">
            <a:avLst/>
          </a:prstGeom>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Ls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N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themasites.pbl.nl/energietransitie/" TargetMode="External"/><Relationship Id="rId2" Type="http://schemas.openxmlformats.org/officeDocument/2006/relationships/hyperlink" Target="https://www.rivm.nl/onderwerpen/energietransiti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klimaatakkoord.nl/mobiliteit" TargetMode="External"/><Relationship Id="rId3" Type="http://schemas.openxmlformats.org/officeDocument/2006/relationships/hyperlink" Target="https://www.klimaatakkoord.nl/klimaatakkoord" TargetMode="External"/><Relationship Id="rId7" Type="http://schemas.openxmlformats.org/officeDocument/2006/relationships/hyperlink" Target="https://www.klimaatakkoord.nl/landbouw-en-landgebruik" TargetMode="Externa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s://www.klimaatakkoord.nl/industrie" TargetMode="External"/><Relationship Id="rId5" Type="http://schemas.openxmlformats.org/officeDocument/2006/relationships/hyperlink" Target="https://www.klimaatakkoord.nl/gebouwde-omgeving" TargetMode="External"/><Relationship Id="rId4" Type="http://schemas.openxmlformats.org/officeDocument/2006/relationships/hyperlink" Target="https://www.klimaatakkoord.nl/elektricitei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themasites.pbl.nl/energietransiti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rivm.nl/onderwerpen/energietransitie" TargetMode="External"/><Relationship Id="rId13"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hyperlink" Target="https://www.sdgnederland.nl/" TargetMode="External"/><Relationship Id="rId12"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hyperlink" Target="https://themasites.pbl.nl/energietransitie/" TargetMode="External"/><Relationship Id="rId1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hyperlink" Target="https://www.nu.nl/klimaat/6120669/hogere-dijken-voor-nederland-geen-oplossing-bij-sterkere-opwarming.html" TargetMode="External"/><Relationship Id="rId2" Type="http://schemas.openxmlformats.org/officeDocument/2006/relationships/hyperlink" Target="https://nos.nl/artikel/2320578-onderzoek-klimaatverandering-beperken-kost-minder-dan-niets-doen.htm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vpro.nl/programmas/tegenlicht/kijk/afleveringen/2017-2018/op-energiemissie.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80512" cy="5143500"/>
          </a:xfrm>
          <a:prstGeom prst="rect">
            <a:avLst/>
          </a:prstGeom>
        </p:spPr>
      </p:pic>
      <p:pic>
        <p:nvPicPr>
          <p:cNvPr id="5" name="Afbeelding 4" descr="Afbeelding met transport, wiel, kop&#10;&#10;Automatisch gegenereerde beschrijving">
            <a:extLst>
              <a:ext uri="{FF2B5EF4-FFF2-40B4-BE49-F238E27FC236}">
                <a16:creationId xmlns:a16="http://schemas.microsoft.com/office/drawing/2014/main" id="{487B4650-9F28-4ED2-925E-ACED2B31263C}"/>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468560" y="0"/>
            <a:ext cx="9505056" cy="5143500"/>
          </a:xfrm>
          <a:prstGeom prst="rect">
            <a:avLst/>
          </a:prstGeom>
        </p:spPr>
      </p:pic>
      <p:sp>
        <p:nvSpPr>
          <p:cNvPr id="4" name="Tekstvak 3"/>
          <p:cNvSpPr txBox="1"/>
          <p:nvPr/>
        </p:nvSpPr>
        <p:spPr>
          <a:xfrm>
            <a:off x="2357754" y="1276180"/>
            <a:ext cx="3654406" cy="830997"/>
          </a:xfrm>
          <a:prstGeom prst="rect">
            <a:avLst/>
          </a:prstGeom>
          <a:noFill/>
        </p:spPr>
        <p:txBody>
          <a:bodyPr wrap="square" rtlCol="0">
            <a:spAutoFit/>
          </a:bodyPr>
          <a:lstStyle/>
          <a:p>
            <a:r>
              <a:rPr lang="nl-NL" sz="2400">
                <a:solidFill>
                  <a:schemeClr val="bg1"/>
                </a:solidFill>
              </a:rPr>
              <a:t>Water &amp; Energie </a:t>
            </a:r>
            <a:br>
              <a:rPr lang="nl-NL" sz="2400">
                <a:solidFill>
                  <a:schemeClr val="bg1"/>
                </a:solidFill>
              </a:rPr>
            </a:br>
            <a:r>
              <a:rPr lang="nl-NL" sz="2400">
                <a:solidFill>
                  <a:schemeClr val="bg1"/>
                </a:solidFill>
              </a:rPr>
              <a:t>IBS Stad van de Toekomst</a:t>
            </a:r>
            <a:endParaRPr lang="nl-NL" sz="2100">
              <a:solidFill>
                <a:schemeClr val="bg1"/>
              </a:solidFill>
              <a:latin typeface="Arial" pitchFamily="34" charset="0"/>
              <a:cs typeface="Arial" pitchFamily="34" charset="0"/>
            </a:endParaRPr>
          </a:p>
        </p:txBody>
      </p:sp>
      <p:sp>
        <p:nvSpPr>
          <p:cNvPr id="2" name="Rechthoek 1">
            <a:extLst>
              <a:ext uri="{FF2B5EF4-FFF2-40B4-BE49-F238E27FC236}">
                <a16:creationId xmlns:a16="http://schemas.microsoft.com/office/drawing/2014/main" id="{3B296D55-1953-4749-80CF-3008E774BA24}"/>
              </a:ext>
            </a:extLst>
          </p:cNvPr>
          <p:cNvSpPr/>
          <p:nvPr/>
        </p:nvSpPr>
        <p:spPr>
          <a:xfrm>
            <a:off x="2286000" y="2110085"/>
            <a:ext cx="4572000" cy="369332"/>
          </a:xfrm>
          <a:prstGeom prst="rect">
            <a:avLst/>
          </a:prstGeom>
        </p:spPr>
        <p:txBody>
          <a:bodyPr>
            <a:spAutoFit/>
          </a:bodyPr>
          <a:lstStyle/>
          <a:p>
            <a:r>
              <a:rPr lang="nl-NL" altLang="nl-NL" dirty="0">
                <a:solidFill>
                  <a:schemeClr val="bg1"/>
                </a:solidFill>
              </a:rPr>
              <a:t>Periode 3 Les 12 maart</a:t>
            </a:r>
          </a:p>
        </p:txBody>
      </p:sp>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006F88-3E6B-4C7D-B077-8C54DA2B76FC}"/>
              </a:ext>
            </a:extLst>
          </p:cNvPr>
          <p:cNvSpPr>
            <a:spLocks noGrp="1"/>
          </p:cNvSpPr>
          <p:nvPr>
            <p:ph type="title"/>
          </p:nvPr>
        </p:nvSpPr>
        <p:spPr/>
        <p:txBody>
          <a:bodyPr/>
          <a:lstStyle/>
          <a:p>
            <a:r>
              <a:rPr lang="nl-NL"/>
              <a:t>Energietransitie</a:t>
            </a:r>
          </a:p>
        </p:txBody>
      </p:sp>
      <p:sp>
        <p:nvSpPr>
          <p:cNvPr id="3" name="Tijdelijke aanduiding voor inhoud 2">
            <a:extLst>
              <a:ext uri="{FF2B5EF4-FFF2-40B4-BE49-F238E27FC236}">
                <a16:creationId xmlns:a16="http://schemas.microsoft.com/office/drawing/2014/main" id="{FFAF4B36-E720-47D8-99D6-A8F4D2672522}"/>
              </a:ext>
            </a:extLst>
          </p:cNvPr>
          <p:cNvSpPr>
            <a:spLocks noGrp="1"/>
          </p:cNvSpPr>
          <p:nvPr>
            <p:ph idx="1"/>
          </p:nvPr>
        </p:nvSpPr>
        <p:spPr/>
        <p:txBody>
          <a:bodyPr/>
          <a:lstStyle/>
          <a:p>
            <a:pPr marL="0" indent="0">
              <a:buNone/>
            </a:pPr>
            <a:r>
              <a:rPr lang="nl-NL"/>
              <a:t>Betrouwbare bronnen:</a:t>
            </a:r>
          </a:p>
          <a:p>
            <a:r>
              <a:rPr lang="nl-NL">
                <a:hlinkClick r:id="rId2"/>
              </a:rPr>
              <a:t>https://www.rivm.nl/onderwerpen/energietransitie</a:t>
            </a:r>
            <a:endParaRPr lang="nl-NL"/>
          </a:p>
          <a:p>
            <a:r>
              <a:rPr lang="nl-NL">
                <a:hlinkClick r:id="rId3"/>
              </a:rPr>
              <a:t>https://themasites.pbl.nl/energietransitie/</a:t>
            </a:r>
            <a:endParaRPr lang="nl-NL"/>
          </a:p>
        </p:txBody>
      </p:sp>
    </p:spTree>
    <p:extLst>
      <p:ext uri="{BB962C8B-B14F-4D97-AF65-F5344CB8AC3E}">
        <p14:creationId xmlns:p14="http://schemas.microsoft.com/office/powerpoint/2010/main" val="51509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A41DB45-0306-4BC0-8D49-2F2720FAA813}"/>
              </a:ext>
            </a:extLst>
          </p:cNvPr>
          <p:cNvPicPr>
            <a:picLocks noChangeAspect="1"/>
          </p:cNvPicPr>
          <p:nvPr/>
        </p:nvPicPr>
        <p:blipFill>
          <a:blip r:embed="rId2">
            <a:alphaModFix amt="30000"/>
          </a:blip>
          <a:stretch>
            <a:fillRect/>
          </a:stretch>
        </p:blipFill>
        <p:spPr>
          <a:xfrm>
            <a:off x="678933" y="-567328"/>
            <a:ext cx="7429223" cy="6857012"/>
          </a:xfrm>
          <a:prstGeom prst="rect">
            <a:avLst/>
          </a:prstGeom>
        </p:spPr>
      </p:pic>
      <p:sp>
        <p:nvSpPr>
          <p:cNvPr id="2" name="Titel 1">
            <a:extLst>
              <a:ext uri="{FF2B5EF4-FFF2-40B4-BE49-F238E27FC236}">
                <a16:creationId xmlns:a16="http://schemas.microsoft.com/office/drawing/2014/main" id="{896CB96A-90E5-4BC6-B0ED-62C6E37FD1DB}"/>
              </a:ext>
            </a:extLst>
          </p:cNvPr>
          <p:cNvSpPr>
            <a:spLocks noGrp="1"/>
          </p:cNvSpPr>
          <p:nvPr>
            <p:ph type="ctrTitle"/>
          </p:nvPr>
        </p:nvSpPr>
        <p:spPr>
          <a:xfrm>
            <a:off x="1143000" y="229792"/>
            <a:ext cx="6858000" cy="515933"/>
          </a:xfrm>
        </p:spPr>
        <p:txBody>
          <a:bodyPr>
            <a:normAutofit fontScale="90000"/>
          </a:bodyPr>
          <a:lstStyle/>
          <a:p>
            <a:r>
              <a:rPr lang="nl-NL" sz="3300" dirty="0"/>
              <a:t>Energietransitie</a:t>
            </a:r>
            <a:endParaRPr lang="nl-NL" dirty="0"/>
          </a:p>
        </p:txBody>
      </p:sp>
      <p:sp>
        <p:nvSpPr>
          <p:cNvPr id="3" name="Ondertitel 2">
            <a:extLst>
              <a:ext uri="{FF2B5EF4-FFF2-40B4-BE49-F238E27FC236}">
                <a16:creationId xmlns:a16="http://schemas.microsoft.com/office/drawing/2014/main" id="{DFF70B2D-971E-4784-B524-26FC0BF68063}"/>
              </a:ext>
            </a:extLst>
          </p:cNvPr>
          <p:cNvSpPr>
            <a:spLocks noGrp="1"/>
          </p:cNvSpPr>
          <p:nvPr>
            <p:ph type="subTitle" idx="1"/>
          </p:nvPr>
        </p:nvSpPr>
        <p:spPr>
          <a:xfrm>
            <a:off x="943252" y="692944"/>
            <a:ext cx="6858000" cy="4450556"/>
          </a:xfrm>
        </p:spPr>
        <p:txBody>
          <a:bodyPr>
            <a:normAutofit fontScale="92500"/>
          </a:bodyPr>
          <a:lstStyle/>
          <a:p>
            <a:r>
              <a:rPr lang="nl-NL" sz="1200" dirty="0">
                <a:solidFill>
                  <a:schemeClr val="tx1"/>
                </a:solidFill>
              </a:rPr>
              <a:t>Klimaatverandering is een feit. Om de omvang van de verandering te beperken wordt er wereldwijd ingezet op verduurzaming van het handelen van mensen. Ook wij in Nederland zetten hier sterk op in. De overheid heeft dit beleid in Nederland vormgegeven in Het klimaatakkoord (</a:t>
            </a:r>
            <a:r>
              <a:rPr lang="nl-NL" sz="1200" dirty="0">
                <a:solidFill>
                  <a:schemeClr val="tx1"/>
                </a:solidFill>
                <a:hlinkClick r:id="rId3">
                  <a:extLst>
                    <a:ext uri="{A12FA001-AC4F-418D-AE19-62706E023703}">
                      <ahyp:hlinkClr xmlns:ahyp="http://schemas.microsoft.com/office/drawing/2018/hyperlinkcolor" val="tx"/>
                    </a:ext>
                  </a:extLst>
                </a:hlinkClick>
              </a:rPr>
              <a:t>https://www.klimaatakkoord.nl/klimaatakkoord</a:t>
            </a:r>
            <a:r>
              <a:rPr lang="nl-NL" sz="1200" dirty="0">
                <a:solidFill>
                  <a:schemeClr val="tx1"/>
                </a:solidFill>
              </a:rPr>
              <a:t>)</a:t>
            </a:r>
          </a:p>
          <a:p>
            <a:pPr algn="l"/>
            <a:r>
              <a:rPr lang="nl-NL" sz="1200" dirty="0">
                <a:solidFill>
                  <a:schemeClr val="tx1"/>
                </a:solidFill>
              </a:rPr>
              <a:t>Binnen Het Klimaatakkoord zijn de volgende vijf sectoren uitgewerkt: </a:t>
            </a:r>
          </a:p>
          <a:p>
            <a:pPr marL="257175" indent="-257175" algn="l">
              <a:buFont typeface="+mj-lt"/>
              <a:buAutoNum type="arabicPeriod"/>
            </a:pPr>
            <a:r>
              <a:rPr lang="nl-NL" sz="1200" dirty="0">
                <a:solidFill>
                  <a:schemeClr val="tx1"/>
                </a:solidFill>
                <a:hlinkClick r:id="rId4">
                  <a:extLst>
                    <a:ext uri="{A12FA001-AC4F-418D-AE19-62706E023703}">
                      <ahyp:hlinkClr xmlns:ahyp="http://schemas.microsoft.com/office/drawing/2018/hyperlinkcolor" val="tx"/>
                    </a:ext>
                  </a:extLst>
                </a:hlinkClick>
              </a:rPr>
              <a:t>Elektriciteit</a:t>
            </a:r>
            <a:r>
              <a:rPr lang="nl-NL" sz="1200" dirty="0">
                <a:solidFill>
                  <a:schemeClr val="tx1"/>
                </a:solidFill>
              </a:rPr>
              <a:t>, 2) </a:t>
            </a:r>
            <a:r>
              <a:rPr lang="nl-NL" sz="1200" dirty="0">
                <a:solidFill>
                  <a:schemeClr val="tx1"/>
                </a:solidFill>
                <a:hlinkClick r:id="rId5">
                  <a:extLst>
                    <a:ext uri="{A12FA001-AC4F-418D-AE19-62706E023703}">
                      <ahyp:hlinkClr xmlns:ahyp="http://schemas.microsoft.com/office/drawing/2018/hyperlinkcolor" val="tx"/>
                    </a:ext>
                  </a:extLst>
                </a:hlinkClick>
              </a:rPr>
              <a:t>Gebouwde omgeving</a:t>
            </a:r>
            <a:r>
              <a:rPr lang="nl-NL" sz="1200" dirty="0">
                <a:solidFill>
                  <a:schemeClr val="tx1"/>
                </a:solidFill>
              </a:rPr>
              <a:t>, 3) </a:t>
            </a:r>
            <a:r>
              <a:rPr lang="nl-NL" sz="1200" dirty="0">
                <a:solidFill>
                  <a:schemeClr val="tx1"/>
                </a:solidFill>
                <a:hlinkClick r:id="rId6">
                  <a:extLst>
                    <a:ext uri="{A12FA001-AC4F-418D-AE19-62706E023703}">
                      <ahyp:hlinkClr xmlns:ahyp="http://schemas.microsoft.com/office/drawing/2018/hyperlinkcolor" val="tx"/>
                    </a:ext>
                  </a:extLst>
                </a:hlinkClick>
              </a:rPr>
              <a:t>Industrie</a:t>
            </a:r>
            <a:r>
              <a:rPr lang="nl-NL" sz="1200" dirty="0">
                <a:solidFill>
                  <a:schemeClr val="tx1"/>
                </a:solidFill>
              </a:rPr>
              <a:t>, 4) </a:t>
            </a:r>
            <a:r>
              <a:rPr lang="nl-NL" sz="1200" dirty="0">
                <a:solidFill>
                  <a:schemeClr val="tx1"/>
                </a:solidFill>
                <a:hlinkClick r:id="rId7">
                  <a:extLst>
                    <a:ext uri="{A12FA001-AC4F-418D-AE19-62706E023703}">
                      <ahyp:hlinkClr xmlns:ahyp="http://schemas.microsoft.com/office/drawing/2018/hyperlinkcolor" val="tx"/>
                    </a:ext>
                  </a:extLst>
                </a:hlinkClick>
              </a:rPr>
              <a:t>Landbouw en landgebruik </a:t>
            </a:r>
            <a:r>
              <a:rPr lang="nl-NL" sz="1200" dirty="0">
                <a:solidFill>
                  <a:schemeClr val="tx1"/>
                </a:solidFill>
              </a:rPr>
              <a:t>&amp; 5)</a:t>
            </a:r>
            <a:r>
              <a:rPr lang="nl-NL" sz="1200" dirty="0">
                <a:solidFill>
                  <a:schemeClr val="tx1"/>
                </a:solidFill>
                <a:hlinkClick r:id="rId8">
                  <a:extLst>
                    <a:ext uri="{A12FA001-AC4F-418D-AE19-62706E023703}">
                      <ahyp:hlinkClr xmlns:ahyp="http://schemas.microsoft.com/office/drawing/2018/hyperlinkcolor" val="tx"/>
                    </a:ext>
                  </a:extLst>
                </a:hlinkClick>
              </a:rPr>
              <a:t>Mobiliteit</a:t>
            </a:r>
            <a:r>
              <a:rPr lang="nl-NL" sz="1200" dirty="0">
                <a:solidFill>
                  <a:schemeClr val="tx1"/>
                </a:solidFill>
              </a:rPr>
              <a:t>. In de links naar de sectoren staat achtergrondinformatie over de afspraken die zijn gemaakt. Per sector is ook een duidelijke </a:t>
            </a:r>
            <a:r>
              <a:rPr lang="nl-NL" sz="1200" dirty="0" err="1">
                <a:solidFill>
                  <a:schemeClr val="tx1"/>
                </a:solidFill>
              </a:rPr>
              <a:t>infografic</a:t>
            </a:r>
            <a:r>
              <a:rPr lang="nl-NL" sz="1200" dirty="0">
                <a:solidFill>
                  <a:schemeClr val="tx1"/>
                </a:solidFill>
              </a:rPr>
              <a:t> gemaakt die zeer informatief is. </a:t>
            </a:r>
            <a:r>
              <a:rPr lang="nl-NL" sz="1200" b="1" i="1" dirty="0">
                <a:solidFill>
                  <a:schemeClr val="tx1"/>
                </a:solidFill>
              </a:rPr>
              <a:t>Bekijk</a:t>
            </a:r>
            <a:r>
              <a:rPr lang="nl-NL" sz="1200" dirty="0">
                <a:solidFill>
                  <a:schemeClr val="tx1"/>
                </a:solidFill>
              </a:rPr>
              <a:t> de </a:t>
            </a:r>
            <a:r>
              <a:rPr lang="nl-NL" sz="1200" dirty="0" err="1">
                <a:solidFill>
                  <a:schemeClr val="tx1"/>
                </a:solidFill>
              </a:rPr>
              <a:t>infografic</a:t>
            </a:r>
            <a:r>
              <a:rPr lang="nl-NL" sz="1200" dirty="0">
                <a:solidFill>
                  <a:schemeClr val="tx1"/>
                </a:solidFill>
              </a:rPr>
              <a:t> van alle sectoren.</a:t>
            </a:r>
          </a:p>
          <a:p>
            <a:pPr marL="257175" indent="-257175" algn="l">
              <a:buFont typeface="+mj-lt"/>
              <a:buAutoNum type="arabicPeriod"/>
            </a:pPr>
            <a:r>
              <a:rPr lang="nl-NL" sz="1200" dirty="0">
                <a:solidFill>
                  <a:schemeClr val="tx1"/>
                </a:solidFill>
              </a:rPr>
              <a:t>Opdracht: </a:t>
            </a:r>
            <a:r>
              <a:rPr lang="nl-NL" sz="1200" b="1" i="1" dirty="0">
                <a:solidFill>
                  <a:schemeClr val="tx1"/>
                </a:solidFill>
              </a:rPr>
              <a:t>Kies</a:t>
            </a:r>
            <a:r>
              <a:rPr lang="nl-NL" sz="1200" dirty="0">
                <a:solidFill>
                  <a:schemeClr val="tx1"/>
                </a:solidFill>
              </a:rPr>
              <a:t> één sector die jij leuk vindt. Zorg er met de totale Water &amp; Energie groep voor dat iedere sectoren door </a:t>
            </a:r>
            <a:r>
              <a:rPr lang="nl-NL" sz="1200" b="1" i="1" dirty="0">
                <a:solidFill>
                  <a:schemeClr val="tx1"/>
                </a:solidFill>
              </a:rPr>
              <a:t>minimaal één persoon </a:t>
            </a:r>
            <a:r>
              <a:rPr lang="nl-NL" sz="1200" dirty="0">
                <a:solidFill>
                  <a:schemeClr val="tx1"/>
                </a:solidFill>
              </a:rPr>
              <a:t>is gekozen.</a:t>
            </a:r>
          </a:p>
          <a:p>
            <a:pPr marL="257175" indent="-257175" algn="l">
              <a:buFont typeface="+mj-lt"/>
              <a:buAutoNum type="arabicPeriod"/>
            </a:pPr>
            <a:r>
              <a:rPr lang="nl-NL" sz="1200" b="1" i="1" dirty="0">
                <a:solidFill>
                  <a:schemeClr val="tx1"/>
                </a:solidFill>
              </a:rPr>
              <a:t>Maak</a:t>
            </a:r>
            <a:r>
              <a:rPr lang="nl-NL" sz="1200" dirty="0">
                <a:solidFill>
                  <a:schemeClr val="tx1"/>
                </a:solidFill>
              </a:rPr>
              <a:t> op basis van de informatie die beschikbaar is op internet (zie ook wikiwijs (onder water en energie)) een presentatie met daarin de volgende onderdelen:</a:t>
            </a:r>
          </a:p>
          <a:p>
            <a:pPr marL="514350" lvl="1" indent="-171450" algn="l">
              <a:buFont typeface="Arial" panose="020B0604020202020204" pitchFamily="34" charset="0"/>
              <a:buChar char="•"/>
            </a:pPr>
            <a:r>
              <a:rPr lang="nl-NL" sz="975" dirty="0">
                <a:solidFill>
                  <a:schemeClr val="tx1"/>
                </a:solidFill>
              </a:rPr>
              <a:t>Introductie van het klimaatakkoord; wat is het, wat zijn de doelen en in welk tijdsbestek</a:t>
            </a:r>
          </a:p>
          <a:p>
            <a:pPr marL="514350" lvl="1" indent="-171450" algn="l">
              <a:buFont typeface="Arial" panose="020B0604020202020204" pitchFamily="34" charset="0"/>
              <a:buChar char="•"/>
            </a:pPr>
            <a:r>
              <a:rPr lang="nl-NL" sz="975" dirty="0">
                <a:solidFill>
                  <a:schemeClr val="tx1"/>
                </a:solidFill>
              </a:rPr>
              <a:t>Werk voor je sector uit welke vraagstukken / uitdagingen er liggen</a:t>
            </a:r>
          </a:p>
          <a:p>
            <a:pPr marL="514350" lvl="1" indent="-171450" algn="l">
              <a:buFont typeface="Arial" panose="020B0604020202020204" pitchFamily="34" charset="0"/>
              <a:buChar char="•"/>
            </a:pPr>
            <a:r>
              <a:rPr lang="nl-NL" sz="975" dirty="0">
                <a:solidFill>
                  <a:schemeClr val="tx1"/>
                </a:solidFill>
              </a:rPr>
              <a:t>Geef voor je sector aan welke oplossingen er zijn bedacht</a:t>
            </a:r>
          </a:p>
          <a:p>
            <a:pPr marL="514350" lvl="1" indent="-171450" algn="l">
              <a:buFont typeface="Arial" panose="020B0604020202020204" pitchFamily="34" charset="0"/>
              <a:buChar char="•"/>
            </a:pPr>
            <a:r>
              <a:rPr lang="nl-NL" sz="975" dirty="0">
                <a:solidFill>
                  <a:schemeClr val="tx1"/>
                </a:solidFill>
              </a:rPr>
              <a:t>Selecteer één van de innovatieve oplossingen in je sector en werk deze in de diepte uit; Waar hebben wet het over? Hoe werkt het idee/product?  Kun je een voorbeeld geven van een bedrijf of project wat hierin voorop loopt? Kortom zorg dat  je weet waarover je praat.</a:t>
            </a:r>
          </a:p>
          <a:p>
            <a:pPr marL="257175" indent="-257175" algn="l">
              <a:buFont typeface="+mj-lt"/>
              <a:buAutoNum type="arabicPeriod"/>
            </a:pPr>
            <a:r>
              <a:rPr lang="nl-NL" sz="1200" b="1" i="1" dirty="0">
                <a:solidFill>
                  <a:schemeClr val="tx1"/>
                </a:solidFill>
              </a:rPr>
              <a:t>Plaats </a:t>
            </a:r>
            <a:r>
              <a:rPr lang="nl-NL" sz="1200" dirty="0">
                <a:solidFill>
                  <a:schemeClr val="tx1"/>
                </a:solidFill>
              </a:rPr>
              <a:t>je presentatie uiterlijk dinsdag 9 maart aanstaande in teams (er is een Water &amp; Energie kanaal aangemaakt. In dit kanaal staat bij het tabblad ‘bestanden’ een map om je presentatie in te leveren)</a:t>
            </a:r>
          </a:p>
          <a:p>
            <a:pPr marL="257175" indent="-257175" algn="l">
              <a:buFont typeface="+mj-lt"/>
              <a:buAutoNum type="arabicPeriod"/>
            </a:pPr>
            <a:r>
              <a:rPr lang="nl-NL" sz="1200" b="1" i="1" dirty="0">
                <a:solidFill>
                  <a:schemeClr val="tx1"/>
                </a:solidFill>
              </a:rPr>
              <a:t>Verzorg</a:t>
            </a:r>
            <a:r>
              <a:rPr lang="nl-NL" sz="1200" dirty="0">
                <a:solidFill>
                  <a:schemeClr val="tx1"/>
                </a:solidFill>
              </a:rPr>
              <a:t> je presentatie in de les van 12 maart aanstaande voor de groep.</a:t>
            </a:r>
          </a:p>
          <a:p>
            <a:pPr marL="257175" indent="-257175" algn="l">
              <a:buFont typeface="+mj-lt"/>
              <a:buAutoNum type="arabicPeriod"/>
            </a:pPr>
            <a:r>
              <a:rPr lang="nl-NL" sz="1200" b="1" i="1" dirty="0">
                <a:solidFill>
                  <a:schemeClr val="tx1"/>
                </a:solidFill>
              </a:rPr>
              <a:t>Bonus</a:t>
            </a:r>
            <a:r>
              <a:rPr lang="nl-NL" sz="1200" dirty="0">
                <a:solidFill>
                  <a:schemeClr val="tx1"/>
                </a:solidFill>
              </a:rPr>
              <a:t>: er staat op wikiwijs een link naar een recente aflevering van VPRO Tegenlicht over ontwikkelingen rond het opslaan van energie, zeer de moeite waard om te kijken!</a:t>
            </a:r>
          </a:p>
          <a:p>
            <a:pPr lvl="1"/>
            <a:r>
              <a:rPr lang="nl-NL" sz="1350" dirty="0">
                <a:solidFill>
                  <a:schemeClr val="tx1"/>
                </a:solidFill>
              </a:rPr>
              <a:t>Succes!</a:t>
            </a:r>
          </a:p>
          <a:p>
            <a:pPr marL="600075" lvl="1" indent="-257175" algn="l">
              <a:buFont typeface="Arial" panose="020B0604020202020204" pitchFamily="34" charset="0"/>
              <a:buChar char="•"/>
            </a:pPr>
            <a:endParaRPr lang="nl-NL" sz="750" dirty="0">
              <a:solidFill>
                <a:schemeClr val="tx1"/>
              </a:solidFill>
            </a:endParaRPr>
          </a:p>
          <a:p>
            <a:pPr marL="600075" lvl="1" indent="-257175" algn="l">
              <a:buFont typeface="Arial" panose="020B0604020202020204" pitchFamily="34" charset="0"/>
              <a:buChar char="•"/>
            </a:pPr>
            <a:endParaRPr lang="nl-NL" sz="750" dirty="0"/>
          </a:p>
          <a:p>
            <a:endParaRPr lang="nl-NL" sz="1050" dirty="0"/>
          </a:p>
        </p:txBody>
      </p:sp>
    </p:spTree>
    <p:extLst>
      <p:ext uri="{BB962C8B-B14F-4D97-AF65-F5344CB8AC3E}">
        <p14:creationId xmlns:p14="http://schemas.microsoft.com/office/powerpoint/2010/main" val="3004577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2BDC14-F496-4EFD-9880-10D2CF6FEFF2}"/>
              </a:ext>
            </a:extLst>
          </p:cNvPr>
          <p:cNvSpPr>
            <a:spLocks noGrp="1"/>
          </p:cNvSpPr>
          <p:nvPr>
            <p:ph type="title"/>
          </p:nvPr>
        </p:nvSpPr>
        <p:spPr>
          <a:xfrm>
            <a:off x="386655" y="2164017"/>
            <a:ext cx="6645424" cy="486054"/>
          </a:xfrm>
        </p:spPr>
        <p:txBody>
          <a:bodyPr/>
          <a:lstStyle/>
          <a:p>
            <a:r>
              <a:rPr lang="nl-NL" dirty="0"/>
              <a:t>Presentaties opdracht 5 maart</a:t>
            </a:r>
          </a:p>
        </p:txBody>
      </p:sp>
    </p:spTree>
    <p:extLst>
      <p:ext uri="{BB962C8B-B14F-4D97-AF65-F5344CB8AC3E}">
        <p14:creationId xmlns:p14="http://schemas.microsoft.com/office/powerpoint/2010/main" val="1251119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F8BEA8-6E0F-4D2A-98F5-16E936794627}"/>
              </a:ext>
            </a:extLst>
          </p:cNvPr>
          <p:cNvSpPr>
            <a:spLocks noGrp="1"/>
          </p:cNvSpPr>
          <p:nvPr>
            <p:ph type="title"/>
          </p:nvPr>
        </p:nvSpPr>
        <p:spPr/>
        <p:txBody>
          <a:bodyPr/>
          <a:lstStyle/>
          <a:p>
            <a:r>
              <a:rPr lang="nl-NL"/>
              <a:t>Transitie Theorie</a:t>
            </a:r>
          </a:p>
        </p:txBody>
      </p:sp>
      <p:sp>
        <p:nvSpPr>
          <p:cNvPr id="3" name="Tijdelijke aanduiding voor inhoud 2">
            <a:extLst>
              <a:ext uri="{FF2B5EF4-FFF2-40B4-BE49-F238E27FC236}">
                <a16:creationId xmlns:a16="http://schemas.microsoft.com/office/drawing/2014/main" id="{1A6A45ED-031D-4385-B422-36439809EAFC}"/>
              </a:ext>
            </a:extLst>
          </p:cNvPr>
          <p:cNvSpPr>
            <a:spLocks noGrp="1"/>
          </p:cNvSpPr>
          <p:nvPr>
            <p:ph idx="1"/>
          </p:nvPr>
        </p:nvSpPr>
        <p:spPr>
          <a:xfrm>
            <a:off x="539552" y="1196950"/>
            <a:ext cx="3960440" cy="3697058"/>
          </a:xfrm>
        </p:spPr>
        <p:txBody>
          <a:bodyPr/>
          <a:lstStyle/>
          <a:p>
            <a:r>
              <a:rPr lang="nl-NL"/>
              <a:t>Transitietheorie: </a:t>
            </a:r>
            <a:r>
              <a:rPr lang="nl-NL" err="1"/>
              <a:t>multi</a:t>
            </a:r>
            <a:r>
              <a:rPr lang="nl-NL"/>
              <a:t>-level benadering</a:t>
            </a:r>
          </a:p>
          <a:p>
            <a:r>
              <a:rPr lang="nl-NL"/>
              <a:t>Een transitieproces = een </a:t>
            </a:r>
            <a:r>
              <a:rPr lang="nl-NL" err="1"/>
              <a:t>socio-technolgische</a:t>
            </a:r>
            <a:r>
              <a:rPr lang="nl-NL"/>
              <a:t> ontwikkeling met processen op drie lagen</a:t>
            </a:r>
          </a:p>
        </p:txBody>
      </p:sp>
      <p:pic>
        <p:nvPicPr>
          <p:cNvPr id="5" name="Afbeelding 4" descr="Afbeelding met tekst&#10;&#10;Automatisch gegenereerde beschrijving">
            <a:extLst>
              <a:ext uri="{FF2B5EF4-FFF2-40B4-BE49-F238E27FC236}">
                <a16:creationId xmlns:a16="http://schemas.microsoft.com/office/drawing/2014/main" id="{D5E2769E-E237-4EAC-8459-A935B49D6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735546"/>
            <a:ext cx="4754880" cy="4285488"/>
          </a:xfrm>
          <a:prstGeom prst="rect">
            <a:avLst/>
          </a:prstGeom>
        </p:spPr>
      </p:pic>
    </p:spTree>
    <p:extLst>
      <p:ext uri="{BB962C8B-B14F-4D97-AF65-F5344CB8AC3E}">
        <p14:creationId xmlns:p14="http://schemas.microsoft.com/office/powerpoint/2010/main" val="2099972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95EF4-14CF-41EE-A1C9-DC06F6C57D8B}"/>
              </a:ext>
            </a:extLst>
          </p:cNvPr>
          <p:cNvSpPr>
            <a:spLocks noGrp="1"/>
          </p:cNvSpPr>
          <p:nvPr>
            <p:ph type="title"/>
          </p:nvPr>
        </p:nvSpPr>
        <p:spPr/>
        <p:txBody>
          <a:bodyPr/>
          <a:lstStyle/>
          <a:p>
            <a:r>
              <a:rPr lang="nl-NL"/>
              <a:t>Transitie succesvol? </a:t>
            </a:r>
          </a:p>
        </p:txBody>
      </p:sp>
      <p:sp>
        <p:nvSpPr>
          <p:cNvPr id="3" name="Tijdelijke aanduiding voor inhoud 2">
            <a:extLst>
              <a:ext uri="{FF2B5EF4-FFF2-40B4-BE49-F238E27FC236}">
                <a16:creationId xmlns:a16="http://schemas.microsoft.com/office/drawing/2014/main" id="{B9207D46-B518-4A18-9791-33F66A13E37B}"/>
              </a:ext>
            </a:extLst>
          </p:cNvPr>
          <p:cNvSpPr>
            <a:spLocks noGrp="1"/>
          </p:cNvSpPr>
          <p:nvPr>
            <p:ph idx="1"/>
          </p:nvPr>
        </p:nvSpPr>
        <p:spPr/>
        <p:txBody>
          <a:bodyPr/>
          <a:lstStyle/>
          <a:p>
            <a:r>
              <a:rPr lang="nl-NL"/>
              <a:t>Als vanuit landschapsniveau krachtige signalen komen, dat de verandering gewenst is </a:t>
            </a:r>
          </a:p>
          <a:p>
            <a:r>
              <a:rPr lang="nl-NL"/>
              <a:t>En voldoende innovatieve opties op het niveau van niches succesvol uitgeprobeerd</a:t>
            </a:r>
          </a:p>
          <a:p>
            <a:r>
              <a:rPr lang="nl-NL"/>
              <a:t>Dan kan de verandering ook in de praktijk, het regimeniveau, doorzetten.</a:t>
            </a:r>
          </a:p>
        </p:txBody>
      </p:sp>
    </p:spTree>
    <p:extLst>
      <p:ext uri="{BB962C8B-B14F-4D97-AF65-F5344CB8AC3E}">
        <p14:creationId xmlns:p14="http://schemas.microsoft.com/office/powerpoint/2010/main" val="145373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387D47-8AE2-4297-B11E-C9C39F40997A}"/>
              </a:ext>
            </a:extLst>
          </p:cNvPr>
          <p:cNvSpPr>
            <a:spLocks noGrp="1"/>
          </p:cNvSpPr>
          <p:nvPr>
            <p:ph type="title"/>
          </p:nvPr>
        </p:nvSpPr>
        <p:spPr/>
        <p:txBody>
          <a:bodyPr/>
          <a:lstStyle/>
          <a:p>
            <a:r>
              <a:rPr lang="nl-NL"/>
              <a:t>Backcastingmodel E-Design </a:t>
            </a:r>
          </a:p>
        </p:txBody>
      </p:sp>
      <p:sp>
        <p:nvSpPr>
          <p:cNvPr id="3" name="Tijdelijke aanduiding voor inhoud 2">
            <a:extLst>
              <a:ext uri="{FF2B5EF4-FFF2-40B4-BE49-F238E27FC236}">
                <a16:creationId xmlns:a16="http://schemas.microsoft.com/office/drawing/2014/main" id="{063A042C-1428-4B53-B182-41084EBE7E35}"/>
              </a:ext>
            </a:extLst>
          </p:cNvPr>
          <p:cNvSpPr>
            <a:spLocks noGrp="1"/>
          </p:cNvSpPr>
          <p:nvPr>
            <p:ph idx="1"/>
          </p:nvPr>
        </p:nvSpPr>
        <p:spPr/>
        <p:txBody>
          <a:bodyPr/>
          <a:lstStyle/>
          <a:p>
            <a:pPr marL="0" indent="0">
              <a:buNone/>
            </a:pPr>
            <a:r>
              <a:rPr lang="nl-NL" dirty="0">
                <a:latin typeface="RijksoverheidSans"/>
              </a:rPr>
              <a:t>Het </a:t>
            </a:r>
            <a:r>
              <a:rPr lang="nl-NL" b="1" dirty="0">
                <a:latin typeface="RijksoverheidSansBold"/>
                <a:hlinkClick r:id="rId2">
                  <a:extLst>
                    <a:ext uri="{A12FA001-AC4F-418D-AE19-62706E023703}">
                      <ahyp:hlinkClr xmlns:ahyp="http://schemas.microsoft.com/office/drawing/2018/hyperlinkcolor" val="tx"/>
                    </a:ext>
                  </a:extLst>
                </a:hlinkClick>
              </a:rPr>
              <a:t>backcastingmodel E-Design</a:t>
            </a:r>
            <a:r>
              <a:rPr lang="nl-NL" dirty="0">
                <a:latin typeface="RijksoverheidSans"/>
              </a:rPr>
              <a:t> helpt om beter inzicht te verkrijgen in de combinaties van technieken die nodig zijn om tot een bepaalde vermindering van de uitstoot van broeikasgassen te komen. </a:t>
            </a:r>
          </a:p>
          <a:p>
            <a:pPr marL="0" indent="0">
              <a:buNone/>
            </a:pPr>
            <a:endParaRPr lang="nl-NL" dirty="0">
              <a:latin typeface="RijksoverheidSans"/>
            </a:endParaRPr>
          </a:p>
          <a:p>
            <a:pPr marL="0" indent="0">
              <a:buNone/>
            </a:pPr>
            <a:r>
              <a:rPr lang="nl-NL" dirty="0">
                <a:latin typeface="RijksoverheidSans"/>
              </a:rPr>
              <a:t>Verken zelf de technische mogelijkheden voor vergaande emissiereductie in een vereenvoudigde versie.</a:t>
            </a:r>
            <a:endParaRPr lang="nl-NL" dirty="0"/>
          </a:p>
        </p:txBody>
      </p:sp>
    </p:spTree>
    <p:extLst>
      <p:ext uri="{BB962C8B-B14F-4D97-AF65-F5344CB8AC3E}">
        <p14:creationId xmlns:p14="http://schemas.microsoft.com/office/powerpoint/2010/main" val="661326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24FF8775-648A-43EB-9C4F-7C17D8F8DB10}"/>
              </a:ext>
            </a:extLst>
          </p:cNvPr>
          <p:cNvPicPr>
            <a:picLocks noGrp="1" noChangeAspect="1"/>
          </p:cNvPicPr>
          <p:nvPr>
            <p:ph idx="1"/>
          </p:nvPr>
        </p:nvPicPr>
        <p:blipFill>
          <a:blip r:embed="rId2"/>
          <a:stretch>
            <a:fillRect/>
          </a:stretch>
        </p:blipFill>
        <p:spPr>
          <a:xfrm>
            <a:off x="2862201" y="58549"/>
            <a:ext cx="6223743" cy="5026402"/>
          </a:xfrm>
          <a:prstGeom prst="rect">
            <a:avLst/>
          </a:prstGeom>
        </p:spPr>
      </p:pic>
    </p:spTree>
    <p:extLst>
      <p:ext uri="{BB962C8B-B14F-4D97-AF65-F5344CB8AC3E}">
        <p14:creationId xmlns:p14="http://schemas.microsoft.com/office/powerpoint/2010/main" val="1735959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9E5A5-EE39-439C-8415-C466731257ED}"/>
              </a:ext>
            </a:extLst>
          </p:cNvPr>
          <p:cNvSpPr>
            <a:spLocks noGrp="1"/>
          </p:cNvSpPr>
          <p:nvPr>
            <p:ph type="title"/>
          </p:nvPr>
        </p:nvSpPr>
        <p:spPr/>
        <p:txBody>
          <a:bodyPr/>
          <a:lstStyle/>
          <a:p>
            <a:r>
              <a:rPr lang="nl-NL" dirty="0">
                <a:latin typeface="Arial"/>
                <a:cs typeface="Arial"/>
              </a:rPr>
              <a:t>Opdracht:</a:t>
            </a:r>
          </a:p>
        </p:txBody>
      </p:sp>
      <p:sp>
        <p:nvSpPr>
          <p:cNvPr id="3" name="Tijdelijke aanduiding voor inhoud 2">
            <a:extLst>
              <a:ext uri="{FF2B5EF4-FFF2-40B4-BE49-F238E27FC236}">
                <a16:creationId xmlns:a16="http://schemas.microsoft.com/office/drawing/2014/main" id="{9A55CE7E-013D-4B33-A106-DE64738C2EAA}"/>
              </a:ext>
            </a:extLst>
          </p:cNvPr>
          <p:cNvSpPr>
            <a:spLocks noGrp="1"/>
          </p:cNvSpPr>
          <p:nvPr>
            <p:ph sz="half" idx="2"/>
          </p:nvPr>
        </p:nvSpPr>
        <p:spPr>
          <a:xfrm>
            <a:off x="950119" y="1200151"/>
            <a:ext cx="6486526" cy="3394472"/>
          </a:xfrm>
        </p:spPr>
        <p:txBody>
          <a:bodyPr vert="horz" lIns="91440" tIns="45720" rIns="91440" bIns="45720" rtlCol="0" anchor="t">
            <a:normAutofit/>
          </a:bodyPr>
          <a:lstStyle/>
          <a:p>
            <a:r>
              <a:rPr lang="nl-NL" dirty="0">
                <a:latin typeface="Arial"/>
                <a:cs typeface="Arial"/>
              </a:rPr>
              <a:t>Selecteer twee politieke partijen (één links en één rechts) </a:t>
            </a:r>
          </a:p>
          <a:p>
            <a:r>
              <a:rPr lang="nl-NL" dirty="0">
                <a:latin typeface="Arial"/>
                <a:cs typeface="Arial"/>
              </a:rPr>
              <a:t>Verdiep je in het verkiezingsprogramma van beide partijen op het gebied van klimaat &amp; energie.</a:t>
            </a:r>
          </a:p>
          <a:p>
            <a:r>
              <a:rPr lang="nl-NL" dirty="0">
                <a:latin typeface="Arial"/>
                <a:cs typeface="Arial"/>
              </a:rPr>
              <a:t>Maak een informatieve slide die je straks aan de groep mag presenteren en geef daarbij een beargumenteerd stemadvies.</a:t>
            </a:r>
          </a:p>
          <a:p>
            <a:pPr marL="0" indent="0">
              <a:buNone/>
            </a:pPr>
            <a:endParaRPr lang="nl-NL" dirty="0"/>
          </a:p>
        </p:txBody>
      </p:sp>
    </p:spTree>
    <p:extLst>
      <p:ext uri="{BB962C8B-B14F-4D97-AF65-F5344CB8AC3E}">
        <p14:creationId xmlns:p14="http://schemas.microsoft.com/office/powerpoint/2010/main" val="2592807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58079-DCE0-42BE-B250-6EB526B118D9}"/>
              </a:ext>
            </a:extLst>
          </p:cNvPr>
          <p:cNvSpPr>
            <a:spLocks noGrp="1"/>
          </p:cNvSpPr>
          <p:nvPr>
            <p:ph type="title"/>
          </p:nvPr>
        </p:nvSpPr>
        <p:spPr>
          <a:xfrm>
            <a:off x="1979712" y="249492"/>
            <a:ext cx="6645424" cy="486054"/>
          </a:xfrm>
          <a:prstGeom prst="rect">
            <a:avLst/>
          </a:prstGeom>
        </p:spPr>
        <p:txBody>
          <a:bodyPr anchor="ctr">
            <a:normAutofit/>
          </a:bodyPr>
          <a:lstStyle/>
          <a:p>
            <a:r>
              <a:rPr lang="nl-NL" dirty="0"/>
              <a:t>Ken je deze nog? Passief huis</a:t>
            </a:r>
          </a:p>
        </p:txBody>
      </p:sp>
      <p:pic>
        <p:nvPicPr>
          <p:cNvPr id="8" name="Tijdelijke aanduiding voor inhoud 7">
            <a:extLst>
              <a:ext uri="{FF2B5EF4-FFF2-40B4-BE49-F238E27FC236}">
                <a16:creationId xmlns:a16="http://schemas.microsoft.com/office/drawing/2014/main" id="{AACF7B19-E9CB-4E18-A3FB-21E028970932}"/>
              </a:ext>
            </a:extLst>
          </p:cNvPr>
          <p:cNvPicPr>
            <a:picLocks noGrp="1" noChangeAspect="1"/>
          </p:cNvPicPr>
          <p:nvPr>
            <p:ph idx="1"/>
          </p:nvPr>
        </p:nvPicPr>
        <p:blipFill>
          <a:blip r:embed="rId2"/>
          <a:stretch>
            <a:fillRect/>
          </a:stretch>
        </p:blipFill>
        <p:spPr>
          <a:xfrm>
            <a:off x="2273300" y="983456"/>
            <a:ext cx="6191250" cy="3524250"/>
          </a:xfrm>
          <a:prstGeom prst="rect">
            <a:avLst/>
          </a:prstGeom>
        </p:spPr>
      </p:pic>
    </p:spTree>
    <p:extLst>
      <p:ext uri="{BB962C8B-B14F-4D97-AF65-F5344CB8AC3E}">
        <p14:creationId xmlns:p14="http://schemas.microsoft.com/office/powerpoint/2010/main" val="1923271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BC864-48A2-438D-B663-FCFDA1349A83}"/>
              </a:ext>
            </a:extLst>
          </p:cNvPr>
          <p:cNvSpPr>
            <a:spLocks noGrp="1"/>
          </p:cNvSpPr>
          <p:nvPr>
            <p:ph type="title"/>
          </p:nvPr>
        </p:nvSpPr>
        <p:spPr/>
        <p:txBody>
          <a:bodyPr/>
          <a:lstStyle/>
          <a:p>
            <a:pPr algn="l"/>
            <a:r>
              <a:rPr lang="nl-NL"/>
              <a:t>Vijf kernbeginselen van een passiefhuis</a:t>
            </a:r>
          </a:p>
        </p:txBody>
      </p:sp>
      <p:pic>
        <p:nvPicPr>
          <p:cNvPr id="4" name="Tijdelijke aanduiding voor inhoud 3">
            <a:extLst>
              <a:ext uri="{FF2B5EF4-FFF2-40B4-BE49-F238E27FC236}">
                <a16:creationId xmlns:a16="http://schemas.microsoft.com/office/drawing/2014/main" id="{E4911757-1B05-4165-AFC7-AD6B5E18EF5F}"/>
              </a:ext>
            </a:extLst>
          </p:cNvPr>
          <p:cNvPicPr>
            <a:picLocks noGrp="1" noChangeAspect="1"/>
          </p:cNvPicPr>
          <p:nvPr>
            <p:ph idx="1"/>
          </p:nvPr>
        </p:nvPicPr>
        <p:blipFill rotWithShape="1">
          <a:blip r:embed="rId2"/>
          <a:srcRect l="8317" t="21927" r="31459" b="7959"/>
          <a:stretch/>
        </p:blipFill>
        <p:spPr>
          <a:xfrm>
            <a:off x="1691679" y="735546"/>
            <a:ext cx="5665629" cy="3708412"/>
          </a:xfrm>
          <a:prstGeom prst="rect">
            <a:avLst/>
          </a:prstGeom>
        </p:spPr>
      </p:pic>
    </p:spTree>
    <p:extLst>
      <p:ext uri="{BB962C8B-B14F-4D97-AF65-F5344CB8AC3E}">
        <p14:creationId xmlns:p14="http://schemas.microsoft.com/office/powerpoint/2010/main" val="3313803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FF6F81-F6C3-495D-985E-225E9016B1EB}"/>
              </a:ext>
            </a:extLst>
          </p:cNvPr>
          <p:cNvSpPr>
            <a:spLocks noGrp="1"/>
          </p:cNvSpPr>
          <p:nvPr>
            <p:ph type="title"/>
          </p:nvPr>
        </p:nvSpPr>
        <p:spPr/>
        <p:txBody>
          <a:bodyPr/>
          <a:lstStyle/>
          <a:p>
            <a:endParaRPr lang="nl-NL"/>
          </a:p>
        </p:txBody>
      </p:sp>
      <p:pic>
        <p:nvPicPr>
          <p:cNvPr id="4" name="Afbeelding 3">
            <a:extLst>
              <a:ext uri="{FF2B5EF4-FFF2-40B4-BE49-F238E27FC236}">
                <a16:creationId xmlns:a16="http://schemas.microsoft.com/office/drawing/2014/main" id="{461E09D3-3F79-457D-81DE-0D4706777798}"/>
              </a:ext>
            </a:extLst>
          </p:cNvPr>
          <p:cNvPicPr>
            <a:picLocks noChangeAspect="1"/>
          </p:cNvPicPr>
          <p:nvPr/>
        </p:nvPicPr>
        <p:blipFill>
          <a:blip r:embed="rId2"/>
          <a:stretch>
            <a:fillRect/>
          </a:stretch>
        </p:blipFill>
        <p:spPr>
          <a:xfrm>
            <a:off x="-1521619" y="0"/>
            <a:ext cx="10665619" cy="5156154"/>
          </a:xfrm>
          <a:prstGeom prst="rect">
            <a:avLst/>
          </a:prstGeom>
        </p:spPr>
      </p:pic>
      <p:sp>
        <p:nvSpPr>
          <p:cNvPr id="7" name="Tijdelijke aanduiding voor inhoud 6">
            <a:extLst>
              <a:ext uri="{FF2B5EF4-FFF2-40B4-BE49-F238E27FC236}">
                <a16:creationId xmlns:a16="http://schemas.microsoft.com/office/drawing/2014/main" id="{3411AE88-D86D-4BC6-962A-1311944626B5}"/>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451685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a:extLst>
              <a:ext uri="{FF2B5EF4-FFF2-40B4-BE49-F238E27FC236}">
                <a16:creationId xmlns:a16="http://schemas.microsoft.com/office/drawing/2014/main" id="{C891D7FB-D25D-4161-B08B-4E02D27E2156}"/>
              </a:ext>
            </a:extLst>
          </p:cNvPr>
          <p:cNvPicPr>
            <a:picLocks noChangeAspect="1"/>
          </p:cNvPicPr>
          <p:nvPr/>
        </p:nvPicPr>
        <p:blipFill>
          <a:blip r:embed="rId3"/>
          <a:stretch>
            <a:fillRect/>
          </a:stretch>
        </p:blipFill>
        <p:spPr>
          <a:xfrm>
            <a:off x="5142150" y="4195087"/>
            <a:ext cx="1038629" cy="1038629"/>
          </a:xfrm>
          <a:prstGeom prst="rect">
            <a:avLst/>
          </a:prstGeom>
        </p:spPr>
      </p:pic>
      <p:pic>
        <p:nvPicPr>
          <p:cNvPr id="26" name="Afbeelding 25">
            <a:extLst>
              <a:ext uri="{FF2B5EF4-FFF2-40B4-BE49-F238E27FC236}">
                <a16:creationId xmlns:a16="http://schemas.microsoft.com/office/drawing/2014/main" id="{A7F6F6C1-077E-48FE-8D83-ADF8F75A1274}"/>
              </a:ext>
            </a:extLst>
          </p:cNvPr>
          <p:cNvPicPr>
            <a:picLocks noChangeAspect="1"/>
          </p:cNvPicPr>
          <p:nvPr/>
        </p:nvPicPr>
        <p:blipFill>
          <a:blip r:embed="rId4"/>
          <a:stretch>
            <a:fillRect/>
          </a:stretch>
        </p:blipFill>
        <p:spPr>
          <a:xfrm>
            <a:off x="7088362" y="1870541"/>
            <a:ext cx="1884841" cy="1277273"/>
          </a:xfrm>
          <a:prstGeom prst="rect">
            <a:avLst/>
          </a:prstGeom>
        </p:spPr>
      </p:pic>
      <p:pic>
        <p:nvPicPr>
          <p:cNvPr id="23" name="Picture 2" descr="Van het gas af | Vogelwijk Energiek">
            <a:extLst>
              <a:ext uri="{FF2B5EF4-FFF2-40B4-BE49-F238E27FC236}">
                <a16:creationId xmlns:a16="http://schemas.microsoft.com/office/drawing/2014/main" id="{81EDBC8F-CE92-49E9-A846-75DDFF5BDC8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580"/>
          <a:stretch/>
        </p:blipFill>
        <p:spPr bwMode="auto">
          <a:xfrm>
            <a:off x="6320800" y="4255043"/>
            <a:ext cx="2823200" cy="8948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s://tse1.mm.bing.net/th?id=OIP.qePN_DQn_5ASzwiQIP7BjgHaE8&amp;pid=Api">
            <a:extLst>
              <a:ext uri="{FF2B5EF4-FFF2-40B4-BE49-F238E27FC236}">
                <a16:creationId xmlns:a16="http://schemas.microsoft.com/office/drawing/2014/main" id="{73CE2610-4490-49B9-9CC6-95506C2E10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5656" y="-122550"/>
            <a:ext cx="1584176" cy="105611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D747AA0-FB22-427B-A83E-DEF1E242A97F}"/>
              </a:ext>
            </a:extLst>
          </p:cNvPr>
          <p:cNvSpPr>
            <a:spLocks noGrp="1"/>
          </p:cNvSpPr>
          <p:nvPr>
            <p:ph type="title"/>
          </p:nvPr>
        </p:nvSpPr>
        <p:spPr>
          <a:xfrm>
            <a:off x="2987824" y="249492"/>
            <a:ext cx="5637312" cy="486054"/>
          </a:xfrm>
        </p:spPr>
        <p:txBody>
          <a:bodyPr/>
          <a:lstStyle/>
          <a:p>
            <a:pPr algn="l"/>
            <a:r>
              <a:rPr lang="nl-NL" sz="2000" dirty="0">
                <a:latin typeface="Calibri" pitchFamily="34" charset="0"/>
              </a:rPr>
              <a:t>2021 SVT LJ3 LA WE Van het GAS af</a:t>
            </a:r>
            <a:endParaRPr lang="nl-NL" dirty="0"/>
          </a:p>
        </p:txBody>
      </p:sp>
      <p:sp>
        <p:nvSpPr>
          <p:cNvPr id="5" name="Rectangle 3">
            <a:extLst>
              <a:ext uri="{FF2B5EF4-FFF2-40B4-BE49-F238E27FC236}">
                <a16:creationId xmlns:a16="http://schemas.microsoft.com/office/drawing/2014/main" id="{4F7E8123-240F-4396-88D6-9D2D18096148}"/>
              </a:ext>
            </a:extLst>
          </p:cNvPr>
          <p:cNvSpPr>
            <a:spLocks noChangeArrowheads="1"/>
          </p:cNvSpPr>
          <p:nvPr/>
        </p:nvSpPr>
        <p:spPr bwMode="auto">
          <a:xfrm>
            <a:off x="990401" y="755516"/>
            <a:ext cx="3997378" cy="7694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100" b="1" dirty="0">
                <a:solidFill>
                  <a:srgbClr val="0070C0"/>
                </a:solidFill>
                <a:ea typeface="Calibri" pitchFamily="34" charset="0"/>
                <a:cs typeface="Arial" charset="0"/>
              </a:rPr>
              <a:t>Leerdoel </a:t>
            </a:r>
            <a:br>
              <a:rPr lang="nl-NL" sz="1100" b="1" dirty="0">
                <a:solidFill>
                  <a:srgbClr val="0070C0"/>
                </a:solidFill>
                <a:ea typeface="Calibri" pitchFamily="34" charset="0"/>
                <a:cs typeface="Arial" charset="0"/>
              </a:rPr>
            </a:br>
            <a:r>
              <a:rPr lang="nl-NL" sz="1100" dirty="0">
                <a:ea typeface="Calibri" pitchFamily="34" charset="0"/>
                <a:cs typeface="Arial" charset="0"/>
              </a:rPr>
              <a:t>Je kunt informatie verzamelen en analyseren.</a:t>
            </a:r>
          </a:p>
          <a:p>
            <a:r>
              <a:rPr lang="nl-NL" sz="1100" dirty="0">
                <a:ea typeface="Calibri" pitchFamily="34" charset="0"/>
                <a:cs typeface="Arial" charset="0"/>
              </a:rPr>
              <a:t>Je kunt actuele vraagstukken koppelen aan de specialisatie Water en energie.</a:t>
            </a:r>
          </a:p>
        </p:txBody>
      </p:sp>
      <p:sp>
        <p:nvSpPr>
          <p:cNvPr id="6" name="Rectangle 4">
            <a:extLst>
              <a:ext uri="{FF2B5EF4-FFF2-40B4-BE49-F238E27FC236}">
                <a16:creationId xmlns:a16="http://schemas.microsoft.com/office/drawing/2014/main" id="{219BD043-5DF2-4BF2-9ECF-B19AEEC41C09}"/>
              </a:ext>
            </a:extLst>
          </p:cNvPr>
          <p:cNvSpPr>
            <a:spLocks noChangeArrowheads="1"/>
          </p:cNvSpPr>
          <p:nvPr/>
        </p:nvSpPr>
        <p:spPr bwMode="auto">
          <a:xfrm>
            <a:off x="994959" y="1694033"/>
            <a:ext cx="3997378" cy="12772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100" b="1" dirty="0">
                <a:solidFill>
                  <a:srgbClr val="0070C0"/>
                </a:solidFill>
                <a:ea typeface="Calibri" pitchFamily="34" charset="0"/>
                <a:cs typeface="Arial" charset="0"/>
              </a:rPr>
              <a:t>Leerproduct</a:t>
            </a:r>
          </a:p>
          <a:p>
            <a:r>
              <a:rPr lang="nl-NL" sz="1100" dirty="0">
                <a:ea typeface="Calibri" pitchFamily="34" charset="0"/>
                <a:cs typeface="Arial" charset="0"/>
              </a:rPr>
              <a:t>Een PowerPoint presentatie met daarin: </a:t>
            </a:r>
          </a:p>
          <a:p>
            <a:pPr marL="171450" indent="-171450">
              <a:buFont typeface="Arial" panose="020B0604020202020204" pitchFamily="34" charset="0"/>
              <a:buChar char="•"/>
            </a:pPr>
            <a:r>
              <a:rPr lang="nl-NL" sz="1100" dirty="0"/>
              <a:t>Een uitwerking van de plannen van het kabinet (inhoudelijke uitwerking) rond de overgang van gas op andere energiesoorten</a:t>
            </a:r>
          </a:p>
          <a:p>
            <a:pPr marL="171450" indent="-171450">
              <a:buFont typeface="Arial" panose="020B0604020202020204" pitchFamily="34" charset="0"/>
              <a:buChar char="•"/>
            </a:pPr>
            <a:r>
              <a:rPr lang="nl-NL" sz="1100" dirty="0"/>
              <a:t>Welke uitdagingen en problemen zijn er hierdoor?</a:t>
            </a:r>
          </a:p>
          <a:p>
            <a:pPr marL="171450" indent="-171450">
              <a:buFont typeface="Arial" panose="020B0604020202020204" pitchFamily="34" charset="0"/>
              <a:buChar char="•"/>
            </a:pPr>
            <a:r>
              <a:rPr lang="nl-NL" sz="1100" dirty="0"/>
              <a:t>Welke oplossingsrichtingen zijn er?</a:t>
            </a:r>
          </a:p>
          <a:p>
            <a:pPr marL="171450" indent="-171450">
              <a:buFont typeface="Arial" panose="020B0604020202020204" pitchFamily="34" charset="0"/>
              <a:buChar char="•"/>
            </a:pPr>
            <a:r>
              <a:rPr lang="nl-NL" sz="1100" dirty="0"/>
              <a:t>Inschatting van de meest kansrijke oplossingsrichting?</a:t>
            </a:r>
          </a:p>
        </p:txBody>
      </p:sp>
      <p:sp>
        <p:nvSpPr>
          <p:cNvPr id="7" name="Rectangle 5">
            <a:extLst>
              <a:ext uri="{FF2B5EF4-FFF2-40B4-BE49-F238E27FC236}">
                <a16:creationId xmlns:a16="http://schemas.microsoft.com/office/drawing/2014/main" id="{FEE12FA5-8926-4522-BC35-19ECFB926F7F}"/>
              </a:ext>
            </a:extLst>
          </p:cNvPr>
          <p:cNvSpPr>
            <a:spLocks noChangeArrowheads="1"/>
          </p:cNvSpPr>
          <p:nvPr/>
        </p:nvSpPr>
        <p:spPr bwMode="auto">
          <a:xfrm>
            <a:off x="984309" y="3140382"/>
            <a:ext cx="3997378" cy="16158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a:defRPr/>
            </a:pPr>
            <a:r>
              <a:rPr lang="nl-NL" sz="1100" b="1" dirty="0" err="1">
                <a:solidFill>
                  <a:srgbClr val="0070C0"/>
                </a:solidFill>
                <a:ea typeface="Calibri" pitchFamily="34" charset="0"/>
                <a:cs typeface="Arial" charset="0"/>
              </a:rPr>
              <a:t>Leerpad</a:t>
            </a:r>
            <a:r>
              <a:rPr lang="nl-NL" sz="1100" b="1" dirty="0">
                <a:solidFill>
                  <a:srgbClr val="0070C0"/>
                </a:solidFill>
                <a:ea typeface="Calibri" pitchFamily="34" charset="0"/>
                <a:cs typeface="Arial" charset="0"/>
              </a:rPr>
              <a:t>                                                                                      </a:t>
            </a:r>
          </a:p>
          <a:p>
            <a:pPr marL="171450" indent="-171450">
              <a:buFont typeface="Arial" panose="020B0604020202020204" pitchFamily="34" charset="0"/>
              <a:buChar char="•"/>
              <a:defRPr/>
            </a:pPr>
            <a:r>
              <a:rPr lang="nl-NL" sz="1100" dirty="0">
                <a:ea typeface="Calibri" pitchFamily="34" charset="0"/>
                <a:cs typeface="Arial" charset="0"/>
              </a:rPr>
              <a:t>Raadpleeg de bronnen en ga op zoek naar ten minste 3 actuele artikelen. </a:t>
            </a:r>
          </a:p>
          <a:p>
            <a:pPr marL="171450" indent="-171450">
              <a:buFont typeface="Arial" panose="020B0604020202020204" pitchFamily="34" charset="0"/>
              <a:buChar char="•"/>
              <a:defRPr/>
            </a:pPr>
            <a:r>
              <a:rPr lang="nl-NL" sz="1100" dirty="0">
                <a:ea typeface="Calibri" pitchFamily="34" charset="0"/>
                <a:cs typeface="Arial" charset="0"/>
              </a:rPr>
              <a:t>Verwerk de informatie in een PowerPoint zoals hierboven beschreven</a:t>
            </a:r>
          </a:p>
          <a:p>
            <a:pPr marL="171450" indent="-171450">
              <a:buFont typeface="Arial" panose="020B0604020202020204" pitchFamily="34" charset="0"/>
              <a:buChar char="•"/>
              <a:defRPr/>
            </a:pPr>
            <a:r>
              <a:rPr lang="nl-NL" sz="1100" dirty="0">
                <a:ea typeface="Calibri" pitchFamily="34" charset="0"/>
                <a:cs typeface="Arial" charset="0"/>
              </a:rPr>
              <a:t>Ga op zoek naar oplossingsrichtingen.</a:t>
            </a:r>
          </a:p>
          <a:p>
            <a:pPr marL="171450" indent="-171450">
              <a:buFont typeface="Arial" panose="020B0604020202020204" pitchFamily="34" charset="0"/>
              <a:buChar char="•"/>
              <a:defRPr/>
            </a:pPr>
            <a:r>
              <a:rPr lang="nl-NL" sz="1100" dirty="0">
                <a:ea typeface="Calibri" pitchFamily="34" charset="0"/>
                <a:cs typeface="Arial" charset="0"/>
              </a:rPr>
              <a:t>Welke voor- en nadelen zijn er te vinden bij de oplossingsrichtingen. </a:t>
            </a:r>
          </a:p>
          <a:p>
            <a:pPr marL="171450" indent="-171450">
              <a:buFont typeface="Arial" panose="020B0604020202020204" pitchFamily="34" charset="0"/>
              <a:buChar char="•"/>
              <a:defRPr/>
            </a:pPr>
            <a:r>
              <a:rPr lang="nl-NL" sz="1100" dirty="0">
                <a:ea typeface="Calibri" pitchFamily="34" charset="0"/>
                <a:cs typeface="Arial" charset="0"/>
              </a:rPr>
              <a:t>Denk aan een bronvermelding. </a:t>
            </a:r>
            <a:r>
              <a:rPr lang="nl-NL" sz="1100" b="1" dirty="0">
                <a:solidFill>
                  <a:srgbClr val="0070C0"/>
                </a:solidFill>
                <a:ea typeface="Calibri" pitchFamily="34" charset="0"/>
                <a:cs typeface="Arial" charset="0"/>
              </a:rPr>
              <a:t>	</a:t>
            </a:r>
            <a:endParaRPr lang="nl-NL" sz="1100" dirty="0">
              <a:ea typeface="Calibri" pitchFamily="34" charset="0"/>
              <a:cs typeface="Arial" charset="0"/>
            </a:endParaRPr>
          </a:p>
        </p:txBody>
      </p:sp>
      <p:sp>
        <p:nvSpPr>
          <p:cNvPr id="8" name="Rectangle 6">
            <a:extLst>
              <a:ext uri="{FF2B5EF4-FFF2-40B4-BE49-F238E27FC236}">
                <a16:creationId xmlns:a16="http://schemas.microsoft.com/office/drawing/2014/main" id="{33452FA3-07E2-4554-A40A-2F779A4D75AF}"/>
              </a:ext>
            </a:extLst>
          </p:cNvPr>
          <p:cNvSpPr>
            <a:spLocks noChangeArrowheads="1"/>
          </p:cNvSpPr>
          <p:nvPr/>
        </p:nvSpPr>
        <p:spPr bwMode="auto">
          <a:xfrm>
            <a:off x="5462840" y="755516"/>
            <a:ext cx="3500438" cy="144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100" b="1" dirty="0">
                <a:solidFill>
                  <a:srgbClr val="0070C0"/>
                </a:solidFill>
                <a:ea typeface="Calibri" pitchFamily="34" charset="0"/>
                <a:cs typeface="Arial" charset="0"/>
              </a:rPr>
              <a:t>Samenwerken</a:t>
            </a:r>
            <a:r>
              <a:rPr lang="nl-NL" sz="1100" b="1" dirty="0">
                <a:ea typeface="Calibri" pitchFamily="34" charset="0"/>
                <a:cs typeface="Arial" charset="0"/>
              </a:rPr>
              <a:t>			</a:t>
            </a:r>
            <a:endParaRPr lang="nl-NL" sz="1100" b="1" dirty="0">
              <a:solidFill>
                <a:srgbClr val="0070C0"/>
              </a:solidFill>
              <a:ea typeface="Calibri" pitchFamily="34" charset="0"/>
              <a:cs typeface="Arial" charset="0"/>
            </a:endParaRPr>
          </a:p>
          <a:p>
            <a:pPr marL="171450" indent="-171450" eaLnBrk="0" hangingPunct="0">
              <a:buFont typeface="Arial" pitchFamily="34" charset="0"/>
              <a:buChar char="•"/>
            </a:pPr>
            <a:r>
              <a:rPr lang="nl-NL" sz="1100" dirty="0">
                <a:ea typeface="Calibri" pitchFamily="34" charset="0"/>
                <a:cs typeface="Arial" charset="0"/>
              </a:rPr>
              <a:t>Plaats je product in je portfolio en vraag om feedback.</a:t>
            </a:r>
          </a:p>
          <a:p>
            <a:pPr marL="171450" indent="-171450" eaLnBrk="0" hangingPunct="0">
              <a:buFont typeface="Arial" pitchFamily="34" charset="0"/>
              <a:buChar char="•"/>
            </a:pPr>
            <a:r>
              <a:rPr lang="nl-NL" sz="1100" dirty="0">
                <a:ea typeface="Calibri" pitchFamily="34" charset="0"/>
                <a:cs typeface="Arial" charset="0"/>
              </a:rPr>
              <a:t>Bekijk leerproducten van anderen in hun portfolio en geef feedback.</a:t>
            </a:r>
          </a:p>
          <a:p>
            <a:pPr marL="171450" indent="-171450" eaLnBrk="0" hangingPunct="0">
              <a:buFont typeface="Arial" pitchFamily="34" charset="0"/>
              <a:buChar char="•"/>
            </a:pPr>
            <a:r>
              <a:rPr lang="nl-NL" sz="1100" dirty="0">
                <a:ea typeface="Calibri" pitchFamily="34" charset="0"/>
                <a:cs typeface="Arial" charset="0"/>
              </a:rPr>
              <a:t>Verbeter je leerproduct en plaats versie 2</a:t>
            </a:r>
          </a:p>
          <a:p>
            <a:pPr marL="171450" indent="-171450" eaLnBrk="0" hangingPunct="0">
              <a:buFont typeface="Arial" pitchFamily="34" charset="0"/>
              <a:buChar char="•"/>
            </a:pPr>
            <a:r>
              <a:rPr lang="nl-NL" sz="1100" dirty="0"/>
              <a:t>Deze opdracht maak je alleen</a:t>
            </a:r>
            <a:endParaRPr lang="nl-NL" sz="1100" dirty="0">
              <a:ea typeface="Calibri" pitchFamily="34" charset="0"/>
              <a:cs typeface="Arial" charset="0"/>
            </a:endParaRPr>
          </a:p>
          <a:p>
            <a:pPr marL="228594" indent="-228594" defTabSz="1219170" eaLnBrk="0" hangingPunct="0">
              <a:buFont typeface="Arial" pitchFamily="34" charset="0"/>
              <a:buChar char="•"/>
            </a:pPr>
            <a:r>
              <a:rPr lang="nl-NL" sz="1100" dirty="0">
                <a:solidFill>
                  <a:prstClr val="black"/>
                </a:solidFill>
                <a:ea typeface="Calibri" pitchFamily="34" charset="0"/>
                <a:cs typeface="Arial" charset="0"/>
              </a:rPr>
              <a:t>Versie 19 maart 2021 </a:t>
            </a:r>
          </a:p>
          <a:p>
            <a:pPr marL="228594" indent="-228594" defTabSz="1219170" eaLnBrk="0" hangingPunct="0">
              <a:buFont typeface="Arial" pitchFamily="34" charset="0"/>
              <a:buChar char="•"/>
            </a:pPr>
            <a:r>
              <a:rPr lang="nl-NL" sz="1100" dirty="0">
                <a:solidFill>
                  <a:prstClr val="black"/>
                </a:solidFill>
                <a:ea typeface="Calibri" pitchFamily="34" charset="0"/>
                <a:cs typeface="Arial" charset="0"/>
              </a:rPr>
              <a:t>Versie 26 mart 2021 </a:t>
            </a:r>
          </a:p>
        </p:txBody>
      </p:sp>
      <p:sp>
        <p:nvSpPr>
          <p:cNvPr id="9" name="Rectangle 8">
            <a:extLst>
              <a:ext uri="{FF2B5EF4-FFF2-40B4-BE49-F238E27FC236}">
                <a16:creationId xmlns:a16="http://schemas.microsoft.com/office/drawing/2014/main" id="{A144D73D-50C2-482F-8A5A-525A4D56D865}"/>
              </a:ext>
            </a:extLst>
          </p:cNvPr>
          <p:cNvSpPr>
            <a:spLocks noChangeArrowheads="1"/>
          </p:cNvSpPr>
          <p:nvPr/>
        </p:nvSpPr>
        <p:spPr bwMode="auto">
          <a:xfrm>
            <a:off x="5468540" y="2346765"/>
            <a:ext cx="3507254" cy="6001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100" b="1" dirty="0">
                <a:solidFill>
                  <a:srgbClr val="0070C0"/>
                </a:solidFill>
                <a:ea typeface="Calibri" pitchFamily="34" charset="0"/>
                <a:cs typeface="Arial" charset="0"/>
              </a:rPr>
              <a:t>Bijeenkomsten</a:t>
            </a:r>
          </a:p>
          <a:p>
            <a:pPr marL="171450" indent="-171450">
              <a:buFont typeface="Arial" pitchFamily="34" charset="0"/>
              <a:buChar char="•"/>
              <a:defRPr/>
            </a:pPr>
            <a:r>
              <a:rPr lang="nl-NL" sz="1100" dirty="0">
                <a:ea typeface="Calibri" pitchFamily="34" charset="0"/>
                <a:cs typeface="Arial" charset="0"/>
              </a:rPr>
              <a:t>Water &amp; Energie lessen</a:t>
            </a:r>
          </a:p>
          <a:p>
            <a:pPr marL="171450" indent="-171450">
              <a:buFont typeface="Arial" pitchFamily="34" charset="0"/>
              <a:buChar char="•"/>
              <a:defRPr/>
            </a:pPr>
            <a:r>
              <a:rPr lang="nl-NL" sz="1100" dirty="0">
                <a:ea typeface="Calibri" pitchFamily="34" charset="0"/>
                <a:cs typeface="Arial" charset="0"/>
              </a:rPr>
              <a:t>Projecturen </a:t>
            </a:r>
          </a:p>
        </p:txBody>
      </p:sp>
      <p:sp>
        <p:nvSpPr>
          <p:cNvPr id="10" name="Rectangle 8">
            <a:extLst>
              <a:ext uri="{FF2B5EF4-FFF2-40B4-BE49-F238E27FC236}">
                <a16:creationId xmlns:a16="http://schemas.microsoft.com/office/drawing/2014/main" id="{6CFE0C57-0BDA-4A32-A583-8161DC76B721}"/>
              </a:ext>
            </a:extLst>
          </p:cNvPr>
          <p:cNvSpPr>
            <a:spLocks noChangeArrowheads="1"/>
          </p:cNvSpPr>
          <p:nvPr/>
        </p:nvSpPr>
        <p:spPr bwMode="auto">
          <a:xfrm>
            <a:off x="5475356" y="3075806"/>
            <a:ext cx="3500438" cy="9387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defRPr/>
            </a:pPr>
            <a:r>
              <a:rPr lang="nl-NL" sz="1100" b="1" dirty="0">
                <a:solidFill>
                  <a:srgbClr val="0070C0"/>
                </a:solidFill>
                <a:ea typeface="Calibri" pitchFamily="34" charset="0"/>
                <a:cs typeface="Arial" charset="0"/>
              </a:rPr>
              <a:t>Bronnen</a:t>
            </a:r>
          </a:p>
          <a:p>
            <a:pPr>
              <a:defRPr/>
            </a:pPr>
            <a:r>
              <a:rPr lang="nl-NL" sz="1100" dirty="0">
                <a:ea typeface="Calibri" pitchFamily="34" charset="0"/>
                <a:cs typeface="Arial" charset="0"/>
              </a:rPr>
              <a:t>Behandelde lesstof, wikiwijs</a:t>
            </a:r>
          </a:p>
          <a:p>
            <a:pPr>
              <a:defRPr/>
            </a:pPr>
            <a:r>
              <a:rPr lang="nl-NL" sz="1100" dirty="0">
                <a:ea typeface="Calibri" pitchFamily="34" charset="0"/>
                <a:cs typeface="Arial" charset="0"/>
                <a:hlinkClick r:id="rId7"/>
              </a:rPr>
              <a:t>https://www.sdgnederland.nl</a:t>
            </a:r>
            <a:endParaRPr lang="nl-NL" sz="1100" dirty="0">
              <a:ea typeface="Calibri" pitchFamily="34" charset="0"/>
              <a:cs typeface="Arial" charset="0"/>
            </a:endParaRPr>
          </a:p>
          <a:p>
            <a:r>
              <a:rPr lang="nl-NL" sz="1100" dirty="0">
                <a:hlinkClick r:id="rId8"/>
              </a:rPr>
              <a:t>https://www.rivm.nl/onderwerpen/energietransitie</a:t>
            </a:r>
            <a:endParaRPr lang="nl-NL" sz="1100" dirty="0"/>
          </a:p>
          <a:p>
            <a:r>
              <a:rPr lang="nl-NL" sz="1100" dirty="0">
                <a:hlinkClick r:id="rId9"/>
              </a:rPr>
              <a:t>https://themasites.pbl.nl/energietransitie/</a:t>
            </a:r>
            <a:r>
              <a:rPr lang="nl-NL" sz="1100" dirty="0">
                <a:ea typeface="Calibri" pitchFamily="34" charset="0"/>
                <a:cs typeface="Arial" charset="0"/>
              </a:rPr>
              <a:t> </a:t>
            </a:r>
          </a:p>
        </p:txBody>
      </p:sp>
      <p:sp>
        <p:nvSpPr>
          <p:cNvPr id="11" name="Rechthoek 10">
            <a:extLst>
              <a:ext uri="{FF2B5EF4-FFF2-40B4-BE49-F238E27FC236}">
                <a16:creationId xmlns:a16="http://schemas.microsoft.com/office/drawing/2014/main" id="{BC289EC5-B13D-4A96-9A98-58C714ABF06E}"/>
              </a:ext>
            </a:extLst>
          </p:cNvPr>
          <p:cNvSpPr/>
          <p:nvPr/>
        </p:nvSpPr>
        <p:spPr>
          <a:xfrm>
            <a:off x="508001" y="6667510"/>
            <a:ext cx="8636000" cy="206851"/>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17" name="Afbeelding 16">
            <a:extLst>
              <a:ext uri="{FF2B5EF4-FFF2-40B4-BE49-F238E27FC236}">
                <a16:creationId xmlns:a16="http://schemas.microsoft.com/office/drawing/2014/main" id="{9F922889-98C0-4193-AC4C-CED1FC43F644}"/>
              </a:ext>
            </a:extLst>
          </p:cNvPr>
          <p:cNvPicPr>
            <a:picLocks noChangeAspect="1"/>
          </p:cNvPicPr>
          <p:nvPr/>
        </p:nvPicPr>
        <p:blipFill rotWithShape="1">
          <a:blip r:embed="rId10" cstate="print"/>
          <a:srcRect l="21805" r="10840"/>
          <a:stretch/>
        </p:blipFill>
        <p:spPr>
          <a:xfrm>
            <a:off x="617558" y="755516"/>
            <a:ext cx="299335" cy="412425"/>
          </a:xfrm>
          <a:prstGeom prst="rect">
            <a:avLst/>
          </a:prstGeom>
        </p:spPr>
      </p:pic>
      <p:pic>
        <p:nvPicPr>
          <p:cNvPr id="18" name="Afbeelding 17">
            <a:extLst>
              <a:ext uri="{FF2B5EF4-FFF2-40B4-BE49-F238E27FC236}">
                <a16:creationId xmlns:a16="http://schemas.microsoft.com/office/drawing/2014/main" id="{2F91B12D-0F70-4012-B053-B78A8194F1BF}"/>
              </a:ext>
            </a:extLst>
          </p:cNvPr>
          <p:cNvPicPr>
            <a:picLocks noChangeAspect="1"/>
          </p:cNvPicPr>
          <p:nvPr/>
        </p:nvPicPr>
        <p:blipFill>
          <a:blip r:embed="rId11" cstate="print"/>
          <a:stretch>
            <a:fillRect/>
          </a:stretch>
        </p:blipFill>
        <p:spPr>
          <a:xfrm>
            <a:off x="635580" y="2063583"/>
            <a:ext cx="263290" cy="321303"/>
          </a:xfrm>
          <a:prstGeom prst="rect">
            <a:avLst/>
          </a:prstGeom>
        </p:spPr>
      </p:pic>
      <p:pic>
        <p:nvPicPr>
          <p:cNvPr id="19" name="Afbeelding 18">
            <a:extLst>
              <a:ext uri="{FF2B5EF4-FFF2-40B4-BE49-F238E27FC236}">
                <a16:creationId xmlns:a16="http://schemas.microsoft.com/office/drawing/2014/main" id="{FFC86146-A0AC-47EC-8804-7077B4CA5473}"/>
              </a:ext>
            </a:extLst>
          </p:cNvPr>
          <p:cNvPicPr>
            <a:picLocks noChangeAspect="1"/>
          </p:cNvPicPr>
          <p:nvPr/>
        </p:nvPicPr>
        <p:blipFill>
          <a:blip r:embed="rId12" cstate="print"/>
          <a:stretch>
            <a:fillRect/>
          </a:stretch>
        </p:blipFill>
        <p:spPr>
          <a:xfrm>
            <a:off x="650610" y="3612414"/>
            <a:ext cx="266283" cy="416301"/>
          </a:xfrm>
          <a:prstGeom prst="rect">
            <a:avLst/>
          </a:prstGeom>
        </p:spPr>
      </p:pic>
      <p:pic>
        <p:nvPicPr>
          <p:cNvPr id="20" name="Afbeelding 19">
            <a:extLst>
              <a:ext uri="{FF2B5EF4-FFF2-40B4-BE49-F238E27FC236}">
                <a16:creationId xmlns:a16="http://schemas.microsoft.com/office/drawing/2014/main" id="{FDABDC2A-32B0-4C18-BF8E-B7F0B7ED08F1}"/>
              </a:ext>
            </a:extLst>
          </p:cNvPr>
          <p:cNvPicPr>
            <a:picLocks noChangeAspect="1"/>
          </p:cNvPicPr>
          <p:nvPr/>
        </p:nvPicPr>
        <p:blipFill>
          <a:blip r:embed="rId13" cstate="print"/>
          <a:stretch>
            <a:fillRect/>
          </a:stretch>
        </p:blipFill>
        <p:spPr>
          <a:xfrm>
            <a:off x="5055563" y="980728"/>
            <a:ext cx="385812" cy="263054"/>
          </a:xfrm>
          <a:prstGeom prst="rect">
            <a:avLst/>
          </a:prstGeom>
        </p:spPr>
      </p:pic>
      <p:pic>
        <p:nvPicPr>
          <p:cNvPr id="21" name="Afbeelding 20">
            <a:extLst>
              <a:ext uri="{FF2B5EF4-FFF2-40B4-BE49-F238E27FC236}">
                <a16:creationId xmlns:a16="http://schemas.microsoft.com/office/drawing/2014/main" id="{91E2698E-D901-4892-B0D7-C5154D24F3DA}"/>
              </a:ext>
            </a:extLst>
          </p:cNvPr>
          <p:cNvPicPr>
            <a:picLocks noChangeAspect="1"/>
          </p:cNvPicPr>
          <p:nvPr/>
        </p:nvPicPr>
        <p:blipFill>
          <a:blip r:embed="rId14" cstate="print"/>
          <a:stretch>
            <a:fillRect/>
          </a:stretch>
        </p:blipFill>
        <p:spPr>
          <a:xfrm>
            <a:off x="5142150" y="3289066"/>
            <a:ext cx="299225" cy="290796"/>
          </a:xfrm>
          <a:prstGeom prst="rect">
            <a:avLst/>
          </a:prstGeom>
        </p:spPr>
      </p:pic>
      <p:pic>
        <p:nvPicPr>
          <p:cNvPr id="22" name="Afbeelding 21">
            <a:extLst>
              <a:ext uri="{FF2B5EF4-FFF2-40B4-BE49-F238E27FC236}">
                <a16:creationId xmlns:a16="http://schemas.microsoft.com/office/drawing/2014/main" id="{E29EC724-7782-4232-B73A-65959D21180A}"/>
              </a:ext>
            </a:extLst>
          </p:cNvPr>
          <p:cNvPicPr>
            <a:picLocks noChangeAspect="1"/>
          </p:cNvPicPr>
          <p:nvPr/>
        </p:nvPicPr>
        <p:blipFill rotWithShape="1">
          <a:blip r:embed="rId15" cstate="print"/>
          <a:srcRect l="17050" t="33024" r="61669" b="30375"/>
          <a:stretch/>
        </p:blipFill>
        <p:spPr>
          <a:xfrm>
            <a:off x="5113774" y="2612812"/>
            <a:ext cx="269390" cy="260485"/>
          </a:xfrm>
          <a:prstGeom prst="rect">
            <a:avLst/>
          </a:prstGeom>
        </p:spPr>
      </p:pic>
      <p:pic>
        <p:nvPicPr>
          <p:cNvPr id="29" name="Afbeelding 28">
            <a:extLst>
              <a:ext uri="{FF2B5EF4-FFF2-40B4-BE49-F238E27FC236}">
                <a16:creationId xmlns:a16="http://schemas.microsoft.com/office/drawing/2014/main" id="{2AFA7608-AB41-403F-B8E4-921213605E2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677" y="4254896"/>
            <a:ext cx="815429" cy="815429"/>
          </a:xfrm>
          <a:prstGeom prst="rect">
            <a:avLst/>
          </a:prstGeom>
        </p:spPr>
      </p:pic>
    </p:spTree>
    <p:extLst>
      <p:ext uri="{BB962C8B-B14F-4D97-AF65-F5344CB8AC3E}">
        <p14:creationId xmlns:p14="http://schemas.microsoft.com/office/powerpoint/2010/main" val="3573678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6B23D8-6C44-44D3-A775-F61BF48BEB28}"/>
              </a:ext>
            </a:extLst>
          </p:cNvPr>
          <p:cNvSpPr>
            <a:spLocks noGrp="1"/>
          </p:cNvSpPr>
          <p:nvPr>
            <p:ph type="title"/>
          </p:nvPr>
        </p:nvSpPr>
        <p:spPr/>
        <p:txBody>
          <a:bodyPr/>
          <a:lstStyle/>
          <a:p>
            <a:r>
              <a:rPr lang="nl-NL" dirty="0"/>
              <a:t>Nieuws</a:t>
            </a:r>
          </a:p>
        </p:txBody>
      </p:sp>
      <p:sp>
        <p:nvSpPr>
          <p:cNvPr id="3" name="Tijdelijke aanduiding voor inhoud 2">
            <a:extLst>
              <a:ext uri="{FF2B5EF4-FFF2-40B4-BE49-F238E27FC236}">
                <a16:creationId xmlns:a16="http://schemas.microsoft.com/office/drawing/2014/main" id="{E9EDEDBD-AD47-44A0-8475-4A6DCC552700}"/>
              </a:ext>
            </a:extLst>
          </p:cNvPr>
          <p:cNvSpPr>
            <a:spLocks noGrp="1"/>
          </p:cNvSpPr>
          <p:nvPr>
            <p:ph idx="1"/>
          </p:nvPr>
        </p:nvSpPr>
        <p:spPr/>
        <p:txBody>
          <a:bodyPr>
            <a:normAutofit/>
          </a:bodyPr>
          <a:lstStyle/>
          <a:p>
            <a:r>
              <a:rPr lang="nl-NL" dirty="0">
                <a:hlinkClick r:id="rId2"/>
              </a:rPr>
              <a:t>https://nos.nl/artikel/2320578-onderzoek-klimaatverandering-beperken-kost-minder-dan-niets-doen.html</a:t>
            </a:r>
            <a:r>
              <a:rPr lang="nl-NL" dirty="0"/>
              <a:t> </a:t>
            </a:r>
          </a:p>
          <a:p>
            <a:r>
              <a:rPr lang="nl-NL" dirty="0">
                <a:hlinkClick r:id="rId3"/>
              </a:rPr>
              <a:t>https://www.nu.nl/klimaat/6120669/hogere-dijken-voor-nederland-geen-oplossing-bij-sterkere-opwarming.html</a:t>
            </a:r>
            <a:endParaRPr lang="nl-NL" dirty="0"/>
          </a:p>
          <a:p>
            <a:pPr marL="0" indent="0">
              <a:buNone/>
            </a:pPr>
            <a:endParaRPr lang="nl-NL" dirty="0"/>
          </a:p>
        </p:txBody>
      </p:sp>
      <p:pic>
        <p:nvPicPr>
          <p:cNvPr id="5" name="Afbeelding 4">
            <a:extLst>
              <a:ext uri="{FF2B5EF4-FFF2-40B4-BE49-F238E27FC236}">
                <a16:creationId xmlns:a16="http://schemas.microsoft.com/office/drawing/2014/main" id="{FABF11D4-E8A9-4651-9A02-304866C19340}"/>
              </a:ext>
            </a:extLst>
          </p:cNvPr>
          <p:cNvPicPr>
            <a:picLocks noChangeAspect="1"/>
          </p:cNvPicPr>
          <p:nvPr/>
        </p:nvPicPr>
        <p:blipFill>
          <a:blip r:embed="rId4"/>
          <a:stretch>
            <a:fillRect/>
          </a:stretch>
        </p:blipFill>
        <p:spPr>
          <a:xfrm>
            <a:off x="4273489" y="2677065"/>
            <a:ext cx="4468080" cy="2216943"/>
          </a:xfrm>
          <a:prstGeom prst="rect">
            <a:avLst/>
          </a:prstGeom>
        </p:spPr>
      </p:pic>
    </p:spTree>
    <p:extLst>
      <p:ext uri="{BB962C8B-B14F-4D97-AF65-F5344CB8AC3E}">
        <p14:creationId xmlns:p14="http://schemas.microsoft.com/office/powerpoint/2010/main" val="1810441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3FF2102-F4FE-46A3-A109-696755D925F6}"/>
              </a:ext>
            </a:extLst>
          </p:cNvPr>
          <p:cNvSpPr>
            <a:spLocks noGrp="1"/>
          </p:cNvSpPr>
          <p:nvPr>
            <p:ph idx="1"/>
          </p:nvPr>
        </p:nvSpPr>
        <p:spPr>
          <a:xfrm>
            <a:off x="2051720" y="399143"/>
            <a:ext cx="6635080" cy="4195480"/>
          </a:xfrm>
        </p:spPr>
        <p:txBody>
          <a:bodyPr/>
          <a:lstStyle/>
          <a:p>
            <a:pPr marL="0" indent="0" algn="ctr">
              <a:buNone/>
            </a:pPr>
            <a:r>
              <a:rPr lang="nl-NL" sz="2800" b="1" dirty="0"/>
              <a:t>Inhoud</a:t>
            </a:r>
          </a:p>
          <a:p>
            <a:r>
              <a:rPr lang="nl-NL" dirty="0"/>
              <a:t>Terugblik vorige lessen</a:t>
            </a:r>
          </a:p>
          <a:p>
            <a:r>
              <a:rPr lang="nl-NL" dirty="0"/>
              <a:t>Energietransitie </a:t>
            </a:r>
          </a:p>
          <a:p>
            <a:r>
              <a:rPr lang="nl-NL" dirty="0"/>
              <a:t>Klimaatakkoord </a:t>
            </a:r>
          </a:p>
          <a:p>
            <a:r>
              <a:rPr lang="nl-NL" dirty="0"/>
              <a:t>Presentaties opdracht 5 maart</a:t>
            </a:r>
          </a:p>
          <a:p>
            <a:r>
              <a:rPr lang="nl-NL" dirty="0"/>
              <a:t>Transitie theorie</a:t>
            </a:r>
          </a:p>
          <a:p>
            <a:r>
              <a:rPr lang="nl-NL" dirty="0"/>
              <a:t>Backcastingmodel E-design</a:t>
            </a:r>
          </a:p>
          <a:p>
            <a:r>
              <a:rPr lang="nl-NL" dirty="0"/>
              <a:t>Politieke landschap</a:t>
            </a:r>
          </a:p>
          <a:p>
            <a:r>
              <a:rPr lang="nl-NL" dirty="0"/>
              <a:t>Passief huis</a:t>
            </a:r>
          </a:p>
          <a:p>
            <a:r>
              <a:rPr lang="nl-NL" dirty="0"/>
              <a:t>Introductie LA </a:t>
            </a:r>
          </a:p>
        </p:txBody>
      </p:sp>
    </p:spTree>
    <p:extLst>
      <p:ext uri="{BB962C8B-B14F-4D97-AF65-F5344CB8AC3E}">
        <p14:creationId xmlns:p14="http://schemas.microsoft.com/office/powerpoint/2010/main" val="135888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3D4A80E-324B-4AC3-B796-35CBAE14706D}"/>
              </a:ext>
            </a:extLst>
          </p:cNvPr>
          <p:cNvPicPr>
            <a:picLocks noChangeAspect="1"/>
          </p:cNvPicPr>
          <p:nvPr/>
        </p:nvPicPr>
        <p:blipFill>
          <a:blip r:embed="rId2"/>
          <a:stretch>
            <a:fillRect/>
          </a:stretch>
        </p:blipFill>
        <p:spPr>
          <a:xfrm>
            <a:off x="2201805" y="258360"/>
            <a:ext cx="6739712" cy="562405"/>
          </a:xfrm>
          <a:prstGeom prst="rect">
            <a:avLst/>
          </a:prstGeom>
        </p:spPr>
      </p:pic>
      <p:pic>
        <p:nvPicPr>
          <p:cNvPr id="6" name="Afbeelding 5">
            <a:extLst>
              <a:ext uri="{FF2B5EF4-FFF2-40B4-BE49-F238E27FC236}">
                <a16:creationId xmlns:a16="http://schemas.microsoft.com/office/drawing/2014/main" id="{E2837C14-25A9-4EFE-8911-916A5FC47ED9}"/>
              </a:ext>
            </a:extLst>
          </p:cNvPr>
          <p:cNvPicPr>
            <a:picLocks noChangeAspect="1"/>
          </p:cNvPicPr>
          <p:nvPr/>
        </p:nvPicPr>
        <p:blipFill rotWithShape="1">
          <a:blip r:embed="rId3"/>
          <a:srcRect l="1023" t="13316" r="12381" b="20730"/>
          <a:stretch/>
        </p:blipFill>
        <p:spPr>
          <a:xfrm>
            <a:off x="1676400" y="846365"/>
            <a:ext cx="7556640" cy="3235778"/>
          </a:xfrm>
          <a:prstGeom prst="rect">
            <a:avLst/>
          </a:prstGeom>
        </p:spPr>
      </p:pic>
      <p:sp>
        <p:nvSpPr>
          <p:cNvPr id="2" name="Rechthoek 1">
            <a:extLst>
              <a:ext uri="{FF2B5EF4-FFF2-40B4-BE49-F238E27FC236}">
                <a16:creationId xmlns:a16="http://schemas.microsoft.com/office/drawing/2014/main" id="{F8386E94-75AF-4467-B4DC-CA22AC57B171}"/>
              </a:ext>
            </a:extLst>
          </p:cNvPr>
          <p:cNvSpPr/>
          <p:nvPr/>
        </p:nvSpPr>
        <p:spPr>
          <a:xfrm>
            <a:off x="2530940" y="4297135"/>
            <a:ext cx="2456891" cy="300082"/>
          </a:xfrm>
          <a:prstGeom prst="rect">
            <a:avLst/>
          </a:prstGeom>
        </p:spPr>
        <p:txBody>
          <a:bodyPr wrap="none">
            <a:spAutoFit/>
          </a:bodyPr>
          <a:lstStyle/>
          <a:p>
            <a:r>
              <a:rPr lang="nl-NL" sz="1350"/>
              <a:t>https://www.klimaatakkoord.nl/</a:t>
            </a:r>
          </a:p>
        </p:txBody>
      </p:sp>
    </p:spTree>
    <p:extLst>
      <p:ext uri="{BB962C8B-B14F-4D97-AF65-F5344CB8AC3E}">
        <p14:creationId xmlns:p14="http://schemas.microsoft.com/office/powerpoint/2010/main" val="890586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4765331-B456-402A-8558-F4F042F3ACE7}"/>
              </a:ext>
            </a:extLst>
          </p:cNvPr>
          <p:cNvPicPr>
            <a:picLocks noChangeAspect="1"/>
          </p:cNvPicPr>
          <p:nvPr/>
        </p:nvPicPr>
        <p:blipFill>
          <a:blip r:embed="rId2"/>
          <a:stretch>
            <a:fillRect/>
          </a:stretch>
        </p:blipFill>
        <p:spPr>
          <a:xfrm>
            <a:off x="1" y="0"/>
            <a:ext cx="7270139" cy="5143500"/>
          </a:xfrm>
          <a:prstGeom prst="rect">
            <a:avLst/>
          </a:prstGeom>
        </p:spPr>
      </p:pic>
    </p:spTree>
    <p:extLst>
      <p:ext uri="{BB962C8B-B14F-4D97-AF65-F5344CB8AC3E}">
        <p14:creationId xmlns:p14="http://schemas.microsoft.com/office/powerpoint/2010/main" val="3927228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6A02F58-3645-4F93-AEED-13A24C7B0F62}"/>
              </a:ext>
            </a:extLst>
          </p:cNvPr>
          <p:cNvPicPr>
            <a:picLocks noChangeAspect="1"/>
          </p:cNvPicPr>
          <p:nvPr/>
        </p:nvPicPr>
        <p:blipFill>
          <a:blip r:embed="rId2"/>
          <a:stretch>
            <a:fillRect/>
          </a:stretch>
        </p:blipFill>
        <p:spPr>
          <a:xfrm>
            <a:off x="-260280" y="0"/>
            <a:ext cx="7269701" cy="5143500"/>
          </a:xfrm>
          <a:prstGeom prst="rect">
            <a:avLst/>
          </a:prstGeom>
        </p:spPr>
      </p:pic>
    </p:spTree>
    <p:extLst>
      <p:ext uri="{BB962C8B-B14F-4D97-AF65-F5344CB8AC3E}">
        <p14:creationId xmlns:p14="http://schemas.microsoft.com/office/powerpoint/2010/main" val="209958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Energietransitie</a:t>
            </a:r>
          </a:p>
        </p:txBody>
      </p:sp>
      <p:sp>
        <p:nvSpPr>
          <p:cNvPr id="3" name="Tijdelijke aanduiding voor inhoud 2"/>
          <p:cNvSpPr>
            <a:spLocks noGrp="1"/>
          </p:cNvSpPr>
          <p:nvPr>
            <p:ph idx="1"/>
          </p:nvPr>
        </p:nvSpPr>
        <p:spPr/>
        <p:txBody>
          <a:bodyPr>
            <a:normAutofit/>
          </a:bodyPr>
          <a:lstStyle/>
          <a:p>
            <a:pPr marL="0" indent="0">
              <a:buNone/>
            </a:pPr>
            <a:r>
              <a:rPr lang="nl-NL"/>
              <a:t>Wat bedoelen we nou met de </a:t>
            </a:r>
            <a:r>
              <a:rPr lang="nl-NL" b="1"/>
              <a:t>energietransitie</a:t>
            </a:r>
            <a:r>
              <a:rPr lang="nl-NL"/>
              <a:t>?</a:t>
            </a:r>
          </a:p>
          <a:p>
            <a:pPr marL="0" indent="0">
              <a:buNone/>
            </a:pPr>
            <a:r>
              <a:rPr lang="nl-NL"/>
              <a:t>De energietransitie is -in zijn essentie- de overgang van een </a:t>
            </a:r>
            <a:r>
              <a:rPr lang="nl-NL" b="1"/>
              <a:t>energiesysteem</a:t>
            </a:r>
            <a:r>
              <a:rPr lang="nl-NL"/>
              <a:t> gebaseerd op </a:t>
            </a:r>
            <a:r>
              <a:rPr lang="nl-NL" b="1"/>
              <a:t>fossiele energiebronnen</a:t>
            </a:r>
            <a:r>
              <a:rPr lang="nl-NL"/>
              <a:t> naar een </a:t>
            </a:r>
            <a:r>
              <a:rPr lang="nl-NL" b="1"/>
              <a:t>energiesysteem</a:t>
            </a:r>
            <a:r>
              <a:rPr lang="nl-NL"/>
              <a:t> gebaseerd op </a:t>
            </a:r>
            <a:r>
              <a:rPr lang="nl-NL" b="1"/>
              <a:t>duurzame en CO2-neutrale energiebronnen</a:t>
            </a:r>
            <a:r>
              <a:rPr lang="nl-NL"/>
              <a:t>. Ofwel de overgang van het gebruik van kolen, olie en gas naar het gebruik van zon, wind en water als bron van energie. </a:t>
            </a:r>
          </a:p>
          <a:p>
            <a:pPr marL="0" indent="0">
              <a:buNone/>
            </a:pPr>
            <a:r>
              <a:rPr lang="nl-NL"/>
              <a:t>Het huidige energiesysteem maakt voor circa 95% gebruik van fossiele energie.</a:t>
            </a:r>
          </a:p>
          <a:p>
            <a:pPr marL="0" indent="0">
              <a:buNone/>
            </a:pPr>
            <a:endParaRPr lang="nl-NL"/>
          </a:p>
        </p:txBody>
      </p:sp>
      <p:sp>
        <p:nvSpPr>
          <p:cNvPr id="4" name="Rechthoek 3">
            <a:extLst>
              <a:ext uri="{FF2B5EF4-FFF2-40B4-BE49-F238E27FC236}">
                <a16:creationId xmlns:a16="http://schemas.microsoft.com/office/drawing/2014/main" id="{D29CD0E6-C92F-4859-BBA8-EED0F7C041FC}"/>
              </a:ext>
            </a:extLst>
          </p:cNvPr>
          <p:cNvSpPr/>
          <p:nvPr/>
        </p:nvSpPr>
        <p:spPr>
          <a:xfrm>
            <a:off x="4450813" y="2387084"/>
            <a:ext cx="242374" cy="369332"/>
          </a:xfrm>
          <a:prstGeom prst="rect">
            <a:avLst/>
          </a:prstGeom>
        </p:spPr>
        <p:txBody>
          <a:bodyPr wrap="none">
            <a:spAutoFit/>
          </a:bodyPr>
          <a:lstStyle/>
          <a:p>
            <a:r>
              <a:rPr lang="nl-NL">
                <a:solidFill>
                  <a:srgbClr val="000000"/>
                </a:solidFill>
                <a:latin typeface="Times New Roman" panose="02020603050405020304" pitchFamily="18" charset="0"/>
              </a:rPr>
              <a:t> </a:t>
            </a:r>
            <a:endParaRPr lang="nl-NL"/>
          </a:p>
        </p:txBody>
      </p:sp>
    </p:spTree>
    <p:extLst>
      <p:ext uri="{BB962C8B-B14F-4D97-AF65-F5344CB8AC3E}">
        <p14:creationId xmlns:p14="http://schemas.microsoft.com/office/powerpoint/2010/main" val="283252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CA770-F001-41C1-9084-3982C7D52A44}"/>
              </a:ext>
            </a:extLst>
          </p:cNvPr>
          <p:cNvSpPr>
            <a:spLocks noGrp="1"/>
          </p:cNvSpPr>
          <p:nvPr>
            <p:ph type="title"/>
          </p:nvPr>
        </p:nvSpPr>
        <p:spPr/>
        <p:txBody>
          <a:bodyPr/>
          <a:lstStyle/>
          <a:p>
            <a:r>
              <a:rPr lang="nl-NL"/>
              <a:t>Op Energietransitie</a:t>
            </a:r>
          </a:p>
        </p:txBody>
      </p:sp>
      <p:sp>
        <p:nvSpPr>
          <p:cNvPr id="3" name="Tijdelijke aanduiding voor inhoud 2">
            <a:extLst>
              <a:ext uri="{FF2B5EF4-FFF2-40B4-BE49-F238E27FC236}">
                <a16:creationId xmlns:a16="http://schemas.microsoft.com/office/drawing/2014/main" id="{0FC53529-A84F-40F0-81C5-8187BAA33DBE}"/>
              </a:ext>
            </a:extLst>
          </p:cNvPr>
          <p:cNvSpPr>
            <a:spLocks noGrp="1"/>
          </p:cNvSpPr>
          <p:nvPr>
            <p:ph idx="1"/>
          </p:nvPr>
        </p:nvSpPr>
        <p:spPr/>
        <p:txBody>
          <a:bodyPr/>
          <a:lstStyle/>
          <a:p>
            <a:r>
              <a:rPr lang="nl-NL">
                <a:hlinkClick r:id="rId2"/>
              </a:rPr>
              <a:t>https://www.vpro.nl/programmas/tegenlicht/kijk/afleveringen/2017-2018/op-energiemissie.html</a:t>
            </a:r>
            <a:r>
              <a:rPr lang="nl-NL"/>
              <a:t> </a:t>
            </a:r>
          </a:p>
        </p:txBody>
      </p:sp>
    </p:spTree>
    <p:extLst>
      <p:ext uri="{BB962C8B-B14F-4D97-AF65-F5344CB8AC3E}">
        <p14:creationId xmlns:p14="http://schemas.microsoft.com/office/powerpoint/2010/main" val="311165529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lgemene powerpoint Sterk Merk 2014-2015.pptx" id="{00CBBA46-BF44-41D2-ACA5-835B31DC845C}" vid="{90BE0B73-40E1-4A2C-AA6C-067AE43913A1}"/>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504644-8CF7-4750-8E83-22681CA3C6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C702F6-C200-4462-A920-B33705F7DC7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ECA5788-46BD-4EAF-9B07-10F7B80444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TotalTime>
  <Words>1086</Words>
  <Application>Microsoft Office PowerPoint</Application>
  <PresentationFormat>Diavoorstelling (16:9)</PresentationFormat>
  <Paragraphs>97</Paragraphs>
  <Slides>20</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vt:lpstr>
      <vt:lpstr>Calibri</vt:lpstr>
      <vt:lpstr>RijksoverheidSans</vt:lpstr>
      <vt:lpstr>RijksoverheidSansBold</vt:lpstr>
      <vt:lpstr>Times New Roman</vt:lpstr>
      <vt:lpstr>Kantoorthema</vt:lpstr>
      <vt:lpstr>PowerPoint-presentatie</vt:lpstr>
      <vt:lpstr>PowerPoint-presentatie</vt:lpstr>
      <vt:lpstr>Nieuws</vt:lpstr>
      <vt:lpstr>PowerPoint-presentatie</vt:lpstr>
      <vt:lpstr>PowerPoint-presentatie</vt:lpstr>
      <vt:lpstr>PowerPoint-presentatie</vt:lpstr>
      <vt:lpstr>PowerPoint-presentatie</vt:lpstr>
      <vt:lpstr>Energietransitie</vt:lpstr>
      <vt:lpstr>Op Energietransitie</vt:lpstr>
      <vt:lpstr>Energietransitie</vt:lpstr>
      <vt:lpstr>Energietransitie</vt:lpstr>
      <vt:lpstr>Presentaties opdracht 5 maart</vt:lpstr>
      <vt:lpstr>Transitie Theorie</vt:lpstr>
      <vt:lpstr>Transitie succesvol? </vt:lpstr>
      <vt:lpstr>Backcastingmodel E-Design </vt:lpstr>
      <vt:lpstr>PowerPoint-presentatie</vt:lpstr>
      <vt:lpstr>Opdracht:</vt:lpstr>
      <vt:lpstr>Ken je deze nog? Passief huis</vt:lpstr>
      <vt:lpstr>Vijf kernbeginselen van een passiefhuis</vt:lpstr>
      <vt:lpstr>2021 SVT LJ3 LA WE Van het GAS af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cp:lastModifiedBy>Stijn Weijermars</cp:lastModifiedBy>
  <cp:revision>2</cp:revision>
  <dcterms:created xsi:type="dcterms:W3CDTF">2020-02-20T13:56:53Z</dcterms:created>
  <dcterms:modified xsi:type="dcterms:W3CDTF">2021-03-10T10:58:40Z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